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51210" y="1752220"/>
            <a:ext cx="2884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880" y="24699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2307788" y="78445"/>
            <a:ext cx="3641113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geometría analítica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18" idx="0"/>
          </p:cNvCxnSpPr>
          <p:nvPr/>
        </p:nvCxnSpPr>
        <p:spPr>
          <a:xfrm rot="5400000">
            <a:off x="2784840" y="-640347"/>
            <a:ext cx="272023" cy="24149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angular 335"/>
          <p:cNvCxnSpPr>
            <a:endCxn id="163" idx="0"/>
          </p:cNvCxnSpPr>
          <p:nvPr/>
        </p:nvCxnSpPr>
        <p:spPr>
          <a:xfrm>
            <a:off x="4128344" y="567147"/>
            <a:ext cx="2851489" cy="12493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5008564" y="165800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ángulo 161" descr="Nodo de primer nivel" title="Nodo01"/>
          <p:cNvSpPr/>
          <p:nvPr/>
        </p:nvSpPr>
        <p:spPr>
          <a:xfrm>
            <a:off x="6367685" y="1025562"/>
            <a:ext cx="1242580" cy="403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 secciones cónicas</a:t>
            </a:r>
            <a:endParaRPr lang="es-E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CuadroTexto 162" descr="Conector entre nodos" title="conector"/>
          <p:cNvSpPr txBox="1"/>
          <p:nvPr/>
        </p:nvSpPr>
        <p:spPr>
          <a:xfrm>
            <a:off x="6636337" y="692083"/>
            <a:ext cx="686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estudia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uadroTexto 84" descr="Conector entre nodos" title="conector"/>
          <p:cNvSpPr txBox="1"/>
          <p:nvPr/>
        </p:nvSpPr>
        <p:spPr>
          <a:xfrm>
            <a:off x="5008564" y="2601898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Conector angular 104"/>
          <p:cNvCxnSpPr>
            <a:stCxn id="162" idx="2"/>
            <a:endCxn id="361" idx="0"/>
          </p:cNvCxnSpPr>
          <p:nvPr/>
        </p:nvCxnSpPr>
        <p:spPr>
          <a:xfrm rot="5400000">
            <a:off x="6164804" y="833830"/>
            <a:ext cx="229148" cy="14191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ángulo 167" descr="Nodo de tercer nivel" title="Nodo03"/>
          <p:cNvSpPr/>
          <p:nvPr/>
        </p:nvSpPr>
        <p:spPr>
          <a:xfrm>
            <a:off x="3118391" y="3097111"/>
            <a:ext cx="1042706" cy="1995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circunferencia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9" name="Conector angular 368"/>
          <p:cNvCxnSpPr/>
          <p:nvPr/>
        </p:nvCxnSpPr>
        <p:spPr>
          <a:xfrm rot="16200000" flipH="1">
            <a:off x="6937652" y="959982"/>
            <a:ext cx="102647" cy="9142"/>
          </a:xfrm>
          <a:prstGeom prst="bentConnector3">
            <a:avLst>
              <a:gd name="adj1" fmla="val 1069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ector angular 375"/>
          <p:cNvCxnSpPr>
            <a:endCxn id="168" idx="0"/>
          </p:cNvCxnSpPr>
          <p:nvPr/>
        </p:nvCxnSpPr>
        <p:spPr>
          <a:xfrm rot="10800000" flipV="1">
            <a:off x="3639745" y="3010989"/>
            <a:ext cx="1930035" cy="8612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361" idx="2"/>
            <a:endCxn id="184" idx="0"/>
          </p:cNvCxnSpPr>
          <p:nvPr/>
        </p:nvCxnSpPr>
        <p:spPr>
          <a:xfrm rot="5400000">
            <a:off x="5508317" y="1950296"/>
            <a:ext cx="12292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ángulo 110" descr="Nodo de primer nivel" title="Nodo01"/>
          <p:cNvSpPr/>
          <p:nvPr/>
        </p:nvSpPr>
        <p:spPr>
          <a:xfrm>
            <a:off x="861801" y="1028663"/>
            <a:ext cx="1703108" cy="530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geometría integrada con el </a:t>
            </a:r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lgebra  </a:t>
            </a:r>
            <a:endParaRPr lang="es-E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adroTexto 111" descr="Conector entre nodos" title="conector"/>
          <p:cNvSpPr txBox="1"/>
          <p:nvPr/>
        </p:nvSpPr>
        <p:spPr>
          <a:xfrm>
            <a:off x="1106297" y="1658038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estudia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ángulo 113" descr="Nodo de segundo nivel" title="Nodo02"/>
          <p:cNvSpPr/>
          <p:nvPr/>
        </p:nvSpPr>
        <p:spPr>
          <a:xfrm>
            <a:off x="1088819" y="2010053"/>
            <a:ext cx="1124746" cy="4722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cálculo de distancias entre puntos 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CuadroTexto 115" descr="Conector entre nodos" title="conector"/>
          <p:cNvSpPr txBox="1"/>
          <p:nvPr/>
        </p:nvSpPr>
        <p:spPr>
          <a:xfrm>
            <a:off x="1106297" y="258628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caracterizan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Conector angular 116"/>
          <p:cNvCxnSpPr/>
          <p:nvPr/>
        </p:nvCxnSpPr>
        <p:spPr>
          <a:xfrm rot="16200000" flipV="1">
            <a:off x="1551665" y="2560165"/>
            <a:ext cx="177065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 descr="Conector entre nodos" title="conector"/>
          <p:cNvSpPr txBox="1"/>
          <p:nvPr/>
        </p:nvSpPr>
        <p:spPr>
          <a:xfrm>
            <a:off x="1152140" y="70315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119"/>
          <p:cNvCxnSpPr>
            <a:stCxn id="118" idx="2"/>
            <a:endCxn id="111" idx="0"/>
          </p:cNvCxnSpPr>
          <p:nvPr/>
        </p:nvCxnSpPr>
        <p:spPr>
          <a:xfrm rot="5400000">
            <a:off x="1666020" y="981327"/>
            <a:ext cx="9467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 descr="Nodo de tercer nivel" title="Nodo03"/>
          <p:cNvSpPr/>
          <p:nvPr/>
        </p:nvSpPr>
        <p:spPr>
          <a:xfrm>
            <a:off x="1058573" y="2911965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lugares geométricos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ángulo 126" descr="Nodo de cuarto nivel&#10;" title="Nodo04"/>
          <p:cNvSpPr/>
          <p:nvPr/>
        </p:nvSpPr>
        <p:spPr>
          <a:xfrm>
            <a:off x="893566" y="3714577"/>
            <a:ext cx="1369128" cy="505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conjuntos de puntos que cumplen una condición geométrica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quinto nivel" title="Nodo05"/>
          <p:cNvSpPr/>
          <p:nvPr/>
        </p:nvSpPr>
        <p:spPr>
          <a:xfrm>
            <a:off x="1036239" y="4628633"/>
            <a:ext cx="1083782" cy="260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adroTexto 128" descr="Conector entre nodos" title="conector"/>
          <p:cNvSpPr txBox="1"/>
          <p:nvPr/>
        </p:nvSpPr>
        <p:spPr>
          <a:xfrm>
            <a:off x="1058573" y="339747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Conector angular 132"/>
          <p:cNvCxnSpPr/>
          <p:nvPr/>
        </p:nvCxnSpPr>
        <p:spPr>
          <a:xfrm rot="16200000" flipH="1">
            <a:off x="1557362" y="3348944"/>
            <a:ext cx="163381" cy="1754"/>
          </a:xfrm>
          <a:prstGeom prst="bentConnector3">
            <a:avLst>
              <a:gd name="adj1" fmla="val 4164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16200000" flipV="1">
            <a:off x="1565254" y="4560512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 descr="Nodo de sexto nivel" title="Nodo06"/>
          <p:cNvSpPr/>
          <p:nvPr/>
        </p:nvSpPr>
        <p:spPr>
          <a:xfrm>
            <a:off x="1010927" y="524594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línea recta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ángulo 141" descr="Nodo de séptimo nivel" title="Nodo07"/>
          <p:cNvSpPr/>
          <p:nvPr/>
        </p:nvSpPr>
        <p:spPr>
          <a:xfrm>
            <a:off x="210668" y="5949238"/>
            <a:ext cx="1286696" cy="73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la pendiente,  permite determinar paralelismo o perpendicularidad entre dos rectas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CuadroTexto 142" descr="Conector entre nodos" title="conector"/>
          <p:cNvSpPr txBox="1"/>
          <p:nvPr/>
        </p:nvSpPr>
        <p:spPr>
          <a:xfrm>
            <a:off x="1050456" y="494746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uadroTexto 143" descr="Conector entre nodos" title="conector"/>
          <p:cNvSpPr txBox="1"/>
          <p:nvPr/>
        </p:nvSpPr>
        <p:spPr>
          <a:xfrm>
            <a:off x="223043" y="5668109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CuadroTexto 156" descr="Conector entre nodos" title="conector"/>
          <p:cNvSpPr txBox="1"/>
          <p:nvPr/>
        </p:nvSpPr>
        <p:spPr>
          <a:xfrm>
            <a:off x="1077647" y="4297480"/>
            <a:ext cx="1192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ángulo 163" descr="Nodo de séptimo nivel" title="Nodo07"/>
          <p:cNvSpPr/>
          <p:nvPr/>
        </p:nvSpPr>
        <p:spPr>
          <a:xfrm>
            <a:off x="3097425" y="5942604"/>
            <a:ext cx="969484" cy="661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el radio y el centro está en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900" dirty="0" smtClean="0">
                <a:solidFill>
                  <a:schemeClr val="tx1"/>
                </a:solidFill>
              </a:rPr>
              <a:t>)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8" name="CuadroTexto 177" descr="Conector entre nodos" title="conector"/>
          <p:cNvSpPr txBox="1"/>
          <p:nvPr/>
        </p:nvSpPr>
        <p:spPr>
          <a:xfrm>
            <a:off x="2942164" y="5583548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Conector angular 182"/>
          <p:cNvCxnSpPr/>
          <p:nvPr/>
        </p:nvCxnSpPr>
        <p:spPr>
          <a:xfrm rot="16200000" flipV="1">
            <a:off x="3474719" y="5857821"/>
            <a:ext cx="117160" cy="4153"/>
          </a:xfrm>
          <a:prstGeom prst="bentConnector3">
            <a:avLst>
              <a:gd name="adj1" fmla="val -86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 descr="Nodo de segundo nivel" title="Nodo02"/>
          <p:cNvSpPr/>
          <p:nvPr/>
        </p:nvSpPr>
        <p:spPr>
          <a:xfrm>
            <a:off x="4694209" y="2011759"/>
            <a:ext cx="1751140" cy="5081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lugares geométricos formados por el corte de un cono por un plano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ángulo 194" descr="Nodo de tercer nivel" title="Nodo03"/>
          <p:cNvSpPr/>
          <p:nvPr/>
        </p:nvSpPr>
        <p:spPr>
          <a:xfrm>
            <a:off x="4538632" y="3118735"/>
            <a:ext cx="1042706" cy="1995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parábola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ángulo 197" descr="Nodo de tercer nivel" title="Nodo03"/>
          <p:cNvSpPr/>
          <p:nvPr/>
        </p:nvSpPr>
        <p:spPr>
          <a:xfrm>
            <a:off x="5700608" y="3113925"/>
            <a:ext cx="1042706" cy="1995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elipse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ángulo 200" descr="Nodo de tercer nivel" title="Nodo03"/>
          <p:cNvSpPr/>
          <p:nvPr/>
        </p:nvSpPr>
        <p:spPr>
          <a:xfrm>
            <a:off x="6944875" y="3109883"/>
            <a:ext cx="1042706" cy="1995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hipérbola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Conector angular 201"/>
          <p:cNvCxnSpPr/>
          <p:nvPr/>
        </p:nvCxnSpPr>
        <p:spPr>
          <a:xfrm>
            <a:off x="5554088" y="3009670"/>
            <a:ext cx="2107753" cy="98178"/>
          </a:xfrm>
          <a:prstGeom prst="bentConnector3">
            <a:avLst>
              <a:gd name="adj1" fmla="val 1005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CuadroTexto 205" descr="Conector entre nodos" title="conector"/>
          <p:cNvSpPr txBox="1"/>
          <p:nvPr/>
        </p:nvSpPr>
        <p:spPr>
          <a:xfrm>
            <a:off x="3013824" y="4776902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 ecuación 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Rectángulo 206" descr="Nodo de cuarto nivel&#10;" title="Nodo04"/>
          <p:cNvSpPr/>
          <p:nvPr/>
        </p:nvSpPr>
        <p:spPr>
          <a:xfrm>
            <a:off x="2842725" y="5152522"/>
            <a:ext cx="1241291" cy="321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900" i="1" dirty="0" smtClean="0"/>
              <a:t>–</a:t>
            </a:r>
            <a:r>
              <a:rPr lang="es-CO" sz="900" i="1" dirty="0" smtClean="0"/>
              <a:t> 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900" i="1" dirty="0"/>
              <a:t>–</a:t>
            </a:r>
            <a:r>
              <a:rPr lang="es-CO" sz="900" i="1" dirty="0"/>
              <a:t> </a:t>
            </a:r>
            <a:r>
              <a:rPr lang="es-CO" sz="900" i="1" dirty="0" smtClean="0"/>
              <a:t>k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9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8" name="Conector angular 207"/>
          <p:cNvCxnSpPr/>
          <p:nvPr/>
        </p:nvCxnSpPr>
        <p:spPr>
          <a:xfrm rot="16200000" flipV="1">
            <a:off x="3496820" y="4616652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r 208"/>
          <p:cNvCxnSpPr/>
          <p:nvPr/>
        </p:nvCxnSpPr>
        <p:spPr>
          <a:xfrm rot="5400000" flipH="1" flipV="1">
            <a:off x="3458345" y="5059597"/>
            <a:ext cx="18015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uadroTexto 210" descr="Conector entre nodos" title="conector"/>
          <p:cNvSpPr txBox="1"/>
          <p:nvPr/>
        </p:nvSpPr>
        <p:spPr>
          <a:xfrm>
            <a:off x="4427819" y="3410073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ángulo 211" descr="Nodo de cuarto nivel&#10;" title="Nodo04"/>
          <p:cNvSpPr/>
          <p:nvPr/>
        </p:nvSpPr>
        <p:spPr>
          <a:xfrm>
            <a:off x="4253841" y="5050054"/>
            <a:ext cx="1214331" cy="434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900" i="1" dirty="0"/>
              <a:t>–</a:t>
            </a:r>
            <a:r>
              <a:rPr lang="es-CO" sz="900" i="1" dirty="0"/>
              <a:t> 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900" i="1" dirty="0"/>
              <a:t>–</a:t>
            </a:r>
            <a:r>
              <a:rPr lang="es-CO" sz="900" i="1" dirty="0"/>
              <a:t> </a:t>
            </a:r>
            <a:r>
              <a:rPr lang="es-CO" sz="900" i="1" dirty="0" smtClean="0"/>
              <a:t>k</a:t>
            </a:r>
            <a:r>
              <a:rPr lang="es-CO" sz="900" dirty="0" smtClean="0"/>
              <a:t>)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900" i="1" dirty="0"/>
              <a:t>–</a:t>
            </a:r>
            <a:r>
              <a:rPr lang="es-CO" sz="900" i="1" dirty="0"/>
              <a:t> </a:t>
            </a:r>
            <a:r>
              <a:rPr lang="es-CO" sz="900" i="1" dirty="0" smtClean="0"/>
              <a:t>k</a:t>
            </a:r>
            <a:r>
              <a:rPr lang="es-CO" sz="900" dirty="0" smtClean="0"/>
              <a:t>)</a:t>
            </a:r>
            <a:r>
              <a:rPr lang="es-ES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900" i="1" dirty="0"/>
              <a:t>–</a:t>
            </a:r>
            <a:r>
              <a:rPr lang="es-CO" sz="900" i="1" dirty="0"/>
              <a:t> 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CuadroTexto 214" descr="Conector entre nodos" title="conector"/>
          <p:cNvSpPr txBox="1"/>
          <p:nvPr/>
        </p:nvSpPr>
        <p:spPr>
          <a:xfrm>
            <a:off x="5738667" y="3402666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cuarto nivel&#10;" title="Nodo04"/>
          <p:cNvSpPr/>
          <p:nvPr/>
        </p:nvSpPr>
        <p:spPr>
          <a:xfrm>
            <a:off x="5708845" y="5043888"/>
            <a:ext cx="1206208" cy="58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215" idx="0"/>
            <a:endCxn id="198" idx="2"/>
          </p:cNvCxnSpPr>
          <p:nvPr/>
        </p:nvCxnSpPr>
        <p:spPr>
          <a:xfrm rot="5400000" flipH="1" flipV="1">
            <a:off x="6176118" y="3356823"/>
            <a:ext cx="89211" cy="2476"/>
          </a:xfrm>
          <a:prstGeom prst="bentConnector3">
            <a:avLst>
              <a:gd name="adj1" fmla="val 879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 descr="Conector entre nodos" title="conector"/>
          <p:cNvSpPr txBox="1"/>
          <p:nvPr/>
        </p:nvSpPr>
        <p:spPr>
          <a:xfrm>
            <a:off x="7132429" y="3393550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Rectángulo 222" descr="Nodo de cuarto nivel&#10;" title="Nodo04"/>
          <p:cNvSpPr/>
          <p:nvPr/>
        </p:nvSpPr>
        <p:spPr>
          <a:xfrm>
            <a:off x="7225373" y="5064315"/>
            <a:ext cx="1229297" cy="609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7" name="Conector angular 256"/>
          <p:cNvCxnSpPr/>
          <p:nvPr/>
        </p:nvCxnSpPr>
        <p:spPr>
          <a:xfrm rot="16200000" flipV="1">
            <a:off x="7630970" y="3373613"/>
            <a:ext cx="131364" cy="4709"/>
          </a:xfrm>
          <a:prstGeom prst="bentConnector3">
            <a:avLst>
              <a:gd name="adj1" fmla="val 1087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258" descr="Nodo de séptimo nivel" title="Nodo07"/>
          <p:cNvSpPr/>
          <p:nvPr/>
        </p:nvSpPr>
        <p:spPr>
          <a:xfrm>
            <a:off x="4314913" y="5885375"/>
            <a:ext cx="1118927" cy="708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punto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el vértice y |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es la distancia del vértice al foco y a la directriz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CuadroTexto 259" descr="Conector entre nodos" title="conector"/>
          <p:cNvSpPr txBox="1"/>
          <p:nvPr/>
        </p:nvSpPr>
        <p:spPr>
          <a:xfrm>
            <a:off x="4335297" y="5585162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2" name="Conector angular 261"/>
          <p:cNvCxnSpPr/>
          <p:nvPr/>
        </p:nvCxnSpPr>
        <p:spPr>
          <a:xfrm rot="16200000" flipV="1">
            <a:off x="4871393" y="5842248"/>
            <a:ext cx="95677" cy="5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ángulo 262" descr="Nodo de séptimo nivel" title="Nodo07"/>
          <p:cNvSpPr/>
          <p:nvPr/>
        </p:nvSpPr>
        <p:spPr>
          <a:xfrm>
            <a:off x="5671256" y="6006604"/>
            <a:ext cx="1215185" cy="673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punto 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 y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la distancia del centro a los focos</a:t>
            </a:r>
            <a:endParaRPr lang="es-ES" sz="9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CuadroTexto 263" descr="Conector entre nodos" title="conector"/>
          <p:cNvSpPr txBox="1"/>
          <p:nvPr/>
        </p:nvSpPr>
        <p:spPr>
          <a:xfrm>
            <a:off x="5744160" y="5694460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6" name="Conector angular 265"/>
          <p:cNvCxnSpPr/>
          <p:nvPr/>
        </p:nvCxnSpPr>
        <p:spPr>
          <a:xfrm rot="16200000" flipV="1">
            <a:off x="6275644" y="5936352"/>
            <a:ext cx="122687" cy="2332"/>
          </a:xfrm>
          <a:prstGeom prst="bentConnector3">
            <a:avLst>
              <a:gd name="adj1" fmla="val 809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ángulo 266" descr="Nodo de séptimo nivel" title="Nodo07"/>
          <p:cNvSpPr/>
          <p:nvPr/>
        </p:nvSpPr>
        <p:spPr>
          <a:xfrm>
            <a:off x="7283043" y="6020280"/>
            <a:ext cx="1149131" cy="659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punto 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el centro y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la distancia del centro a los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focos</a:t>
            </a:r>
            <a:endParaRPr lang="es-ES" sz="9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CuadroTexto 267" descr="Conector entre nodos" title="conector"/>
          <p:cNvSpPr txBox="1"/>
          <p:nvPr/>
        </p:nvSpPr>
        <p:spPr>
          <a:xfrm>
            <a:off x="7277934" y="5717056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Conector angular 280"/>
          <p:cNvCxnSpPr>
            <a:stCxn id="184" idx="2"/>
            <a:endCxn id="85" idx="0"/>
          </p:cNvCxnSpPr>
          <p:nvPr/>
        </p:nvCxnSpPr>
        <p:spPr>
          <a:xfrm rot="16200000" flipH="1">
            <a:off x="5528767" y="2560884"/>
            <a:ext cx="82025" cy="1"/>
          </a:xfrm>
          <a:prstGeom prst="bentConnector3">
            <a:avLst>
              <a:gd name="adj1" fmla="val 1457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ángulo 289" descr="Nodo de sexto nivel" title="Nodo06"/>
          <p:cNvSpPr/>
          <p:nvPr/>
        </p:nvSpPr>
        <p:spPr>
          <a:xfrm>
            <a:off x="7064106" y="2650127"/>
            <a:ext cx="1694235" cy="24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angular 105"/>
          <p:cNvCxnSpPr/>
          <p:nvPr/>
        </p:nvCxnSpPr>
        <p:spPr>
          <a:xfrm rot="5400000">
            <a:off x="1598900" y="1653236"/>
            <a:ext cx="140668" cy="1587"/>
          </a:xfrm>
          <a:prstGeom prst="bentConnector3">
            <a:avLst>
              <a:gd name="adj1" fmla="val -82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angular 169"/>
          <p:cNvCxnSpPr/>
          <p:nvPr/>
        </p:nvCxnSpPr>
        <p:spPr>
          <a:xfrm rot="5400000">
            <a:off x="1596064" y="1933726"/>
            <a:ext cx="140668" cy="1587"/>
          </a:xfrm>
          <a:prstGeom prst="bentConnector3">
            <a:avLst>
              <a:gd name="adj1" fmla="val -82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178"/>
          <p:cNvCxnSpPr/>
          <p:nvPr/>
        </p:nvCxnSpPr>
        <p:spPr>
          <a:xfrm rot="16200000" flipV="1">
            <a:off x="1556163" y="4932666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/>
          <p:nvPr/>
        </p:nvCxnSpPr>
        <p:spPr>
          <a:xfrm rot="16200000" flipV="1">
            <a:off x="1559519" y="5191040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/>
          <p:nvPr/>
        </p:nvCxnSpPr>
        <p:spPr>
          <a:xfrm rot="16200000" flipV="1">
            <a:off x="1583274" y="3649549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/>
          <p:nvPr/>
        </p:nvCxnSpPr>
        <p:spPr>
          <a:xfrm rot="16200000" flipV="1">
            <a:off x="1585295" y="2846668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/>
          <p:nvPr/>
        </p:nvCxnSpPr>
        <p:spPr>
          <a:xfrm rot="16200000" flipV="1">
            <a:off x="1581253" y="4287022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CuadroTexto 187" descr="Conector entre nodos" title="conector"/>
          <p:cNvSpPr txBox="1"/>
          <p:nvPr/>
        </p:nvSpPr>
        <p:spPr>
          <a:xfrm>
            <a:off x="1735697" y="5667103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determina 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Rectángulo 188" descr="Nodo de séptimo nivel" title="Nodo07"/>
          <p:cNvSpPr/>
          <p:nvPr/>
        </p:nvSpPr>
        <p:spPr>
          <a:xfrm>
            <a:off x="1697225" y="5968221"/>
            <a:ext cx="1134171" cy="71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ecuación canónica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ecuación general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0" name="Conector angular 189"/>
          <p:cNvCxnSpPr/>
          <p:nvPr/>
        </p:nvCxnSpPr>
        <p:spPr>
          <a:xfrm rot="16200000" flipV="1">
            <a:off x="1520972" y="5037240"/>
            <a:ext cx="6260" cy="1398738"/>
          </a:xfrm>
          <a:prstGeom prst="bentConnector3">
            <a:avLst>
              <a:gd name="adj1" fmla="val 10629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93"/>
          <p:cNvCxnSpPr/>
          <p:nvPr/>
        </p:nvCxnSpPr>
        <p:spPr>
          <a:xfrm rot="5400000" flipH="1" flipV="1">
            <a:off x="1578484" y="5632619"/>
            <a:ext cx="79684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/>
          <p:nvPr/>
        </p:nvCxnSpPr>
        <p:spPr>
          <a:xfrm rot="16200000" flipV="1">
            <a:off x="2163026" y="5902886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angular 199"/>
          <p:cNvCxnSpPr/>
          <p:nvPr/>
        </p:nvCxnSpPr>
        <p:spPr>
          <a:xfrm rot="16200000" flipV="1">
            <a:off x="766234" y="5885412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angular 226"/>
          <p:cNvCxnSpPr/>
          <p:nvPr/>
        </p:nvCxnSpPr>
        <p:spPr>
          <a:xfrm rot="16200000" flipV="1">
            <a:off x="3472763" y="5549734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CuadroTexto 351" descr="Conector entre nodos" title="conector"/>
          <p:cNvSpPr txBox="1"/>
          <p:nvPr/>
        </p:nvSpPr>
        <p:spPr>
          <a:xfrm>
            <a:off x="7369448" y="2335685"/>
            <a:ext cx="1109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definida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3" name="Conector angular 352"/>
          <p:cNvCxnSpPr/>
          <p:nvPr/>
        </p:nvCxnSpPr>
        <p:spPr>
          <a:xfrm rot="5400000" flipH="1" flipV="1">
            <a:off x="7885030" y="2595387"/>
            <a:ext cx="108049" cy="3094"/>
          </a:xfrm>
          <a:prstGeom prst="bentConnector3">
            <a:avLst>
              <a:gd name="adj1" fmla="val 878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ector angular 354"/>
          <p:cNvCxnSpPr/>
          <p:nvPr/>
        </p:nvCxnSpPr>
        <p:spPr>
          <a:xfrm rot="5400000" flipH="1" flipV="1">
            <a:off x="4863810" y="3058120"/>
            <a:ext cx="95248" cy="10308"/>
          </a:xfrm>
          <a:prstGeom prst="bentConnector3">
            <a:avLst>
              <a:gd name="adj1" fmla="val 1025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ector angular 355"/>
          <p:cNvCxnSpPr>
            <a:stCxn id="198" idx="0"/>
          </p:cNvCxnSpPr>
          <p:nvPr/>
        </p:nvCxnSpPr>
        <p:spPr>
          <a:xfrm rot="16200000" flipV="1">
            <a:off x="6170885" y="3062849"/>
            <a:ext cx="99798" cy="2354"/>
          </a:xfrm>
          <a:prstGeom prst="bentConnector3">
            <a:avLst>
              <a:gd name="adj1" fmla="val 977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ector angular 356"/>
          <p:cNvCxnSpPr/>
          <p:nvPr/>
        </p:nvCxnSpPr>
        <p:spPr>
          <a:xfrm rot="16200000" flipV="1">
            <a:off x="4853260" y="5555477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CuadroTexto 358" descr="Conector entre nodos" title="conector"/>
          <p:cNvSpPr txBox="1"/>
          <p:nvPr/>
        </p:nvSpPr>
        <p:spPr>
          <a:xfrm>
            <a:off x="7261413" y="164923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identifican 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ectángulo 364" descr="Nodo de segundo nivel" title="Nodo02"/>
          <p:cNvSpPr/>
          <p:nvPr/>
        </p:nvSpPr>
        <p:spPr>
          <a:xfrm>
            <a:off x="7450605" y="2014611"/>
            <a:ext cx="947413" cy="3231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ecuación de segundo grado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Rectángulo 370" descr="Nodo de cuarto nivel&#10;" title="Nodo04"/>
          <p:cNvSpPr/>
          <p:nvPr/>
        </p:nvSpPr>
        <p:spPr>
          <a:xfrm>
            <a:off x="2857238" y="3748520"/>
            <a:ext cx="1263899" cy="931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 de puntos del plano que están a la misma distancia de un punto fijo llamado centro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CuadroTexto 371" descr="Conector entre nodos" title="conector"/>
          <p:cNvSpPr txBox="1"/>
          <p:nvPr/>
        </p:nvSpPr>
        <p:spPr>
          <a:xfrm>
            <a:off x="3097425" y="3393694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Rectángulo 379" descr="Nodo de cuarto nivel&#10;" title="Nodo04"/>
          <p:cNvSpPr/>
          <p:nvPr/>
        </p:nvSpPr>
        <p:spPr>
          <a:xfrm>
            <a:off x="4184052" y="3751792"/>
            <a:ext cx="1340268" cy="940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 de puntos del plano que están a la misma distancia de una recta fija llamado directriz y un punto fijo llamado foco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1" name="Rectángulo 380" descr="Nodo de cuarto nivel&#10;" title="Nodo04"/>
          <p:cNvSpPr/>
          <p:nvPr/>
        </p:nvSpPr>
        <p:spPr>
          <a:xfrm>
            <a:off x="5596925" y="3766910"/>
            <a:ext cx="1460527" cy="931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conjuntos de puntos del plano tales que </a:t>
            </a:r>
            <a:r>
              <a:rPr lang="es-E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las distancias a dos puntos fijos llamados focos es una constante positiva</a:t>
            </a:r>
          </a:p>
        </p:txBody>
      </p:sp>
      <p:sp>
        <p:nvSpPr>
          <p:cNvPr id="382" name="Rectángulo 381" descr="Nodo de cuarto nivel&#10;" title="Nodo04"/>
          <p:cNvSpPr/>
          <p:nvPr/>
        </p:nvSpPr>
        <p:spPr>
          <a:xfrm>
            <a:off x="7130057" y="3769178"/>
            <a:ext cx="1461493" cy="952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conjuntos de puntos del plano tales que la diferencia de las distancias a dos puntos fijos llamados focos es una constante positiva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4" name="Conector angular 383"/>
          <p:cNvCxnSpPr/>
          <p:nvPr/>
        </p:nvCxnSpPr>
        <p:spPr>
          <a:xfrm>
            <a:off x="6988975" y="1541315"/>
            <a:ext cx="935338" cy="126069"/>
          </a:xfrm>
          <a:prstGeom prst="bentConnector3">
            <a:avLst>
              <a:gd name="adj1" fmla="val 994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angular 391"/>
          <p:cNvCxnSpPr/>
          <p:nvPr/>
        </p:nvCxnSpPr>
        <p:spPr>
          <a:xfrm rot="16200000" flipV="1">
            <a:off x="3571707" y="3373944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angular 392"/>
          <p:cNvCxnSpPr/>
          <p:nvPr/>
        </p:nvCxnSpPr>
        <p:spPr>
          <a:xfrm rot="16200000" flipV="1">
            <a:off x="3563830" y="3655502"/>
            <a:ext cx="131364" cy="4709"/>
          </a:xfrm>
          <a:prstGeom prst="bentConnector3">
            <a:avLst>
              <a:gd name="adj1" fmla="val 1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angular 394"/>
          <p:cNvCxnSpPr/>
          <p:nvPr/>
        </p:nvCxnSpPr>
        <p:spPr>
          <a:xfrm rot="16200000" flipV="1">
            <a:off x="3485092" y="4749366"/>
            <a:ext cx="131364" cy="4709"/>
          </a:xfrm>
          <a:prstGeom prst="bentConnector3">
            <a:avLst>
              <a:gd name="adj1" fmla="val 10140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CuadroTexto 396" descr="Conector entre nodos" title="conector"/>
          <p:cNvSpPr txBox="1"/>
          <p:nvPr/>
        </p:nvSpPr>
        <p:spPr>
          <a:xfrm>
            <a:off x="4394615" y="4771548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 ecuación 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0" name="Conector angular 399"/>
          <p:cNvCxnSpPr/>
          <p:nvPr/>
        </p:nvCxnSpPr>
        <p:spPr>
          <a:xfrm rot="16200000" flipV="1">
            <a:off x="4856193" y="4753933"/>
            <a:ext cx="131364" cy="4709"/>
          </a:xfrm>
          <a:prstGeom prst="bentConnector3">
            <a:avLst>
              <a:gd name="adj1" fmla="val 9834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angular 400"/>
          <p:cNvCxnSpPr/>
          <p:nvPr/>
        </p:nvCxnSpPr>
        <p:spPr>
          <a:xfrm rot="16200000" flipV="1">
            <a:off x="4877715" y="5002819"/>
            <a:ext cx="95677" cy="5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ector angular 401"/>
          <p:cNvCxnSpPr/>
          <p:nvPr/>
        </p:nvCxnSpPr>
        <p:spPr>
          <a:xfrm rot="16200000" flipV="1">
            <a:off x="4874217" y="3673571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angular 402"/>
          <p:cNvCxnSpPr/>
          <p:nvPr/>
        </p:nvCxnSpPr>
        <p:spPr>
          <a:xfrm rot="16200000" flipV="1">
            <a:off x="4869508" y="3391196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angular 406"/>
          <p:cNvCxnSpPr/>
          <p:nvPr/>
        </p:nvCxnSpPr>
        <p:spPr>
          <a:xfrm rot="16200000" flipV="1">
            <a:off x="6170749" y="3666032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CuadroTexto 408" descr="Conector entre nodos" title="conector"/>
          <p:cNvSpPr txBox="1"/>
          <p:nvPr/>
        </p:nvSpPr>
        <p:spPr>
          <a:xfrm>
            <a:off x="5798909" y="4759610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 ecuación 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Conector angular 412"/>
          <p:cNvCxnSpPr/>
          <p:nvPr/>
        </p:nvCxnSpPr>
        <p:spPr>
          <a:xfrm rot="16200000" flipV="1">
            <a:off x="6214420" y="4765623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ector angular 413"/>
          <p:cNvCxnSpPr/>
          <p:nvPr/>
        </p:nvCxnSpPr>
        <p:spPr>
          <a:xfrm rot="16200000" flipV="1">
            <a:off x="6239987" y="4995498"/>
            <a:ext cx="95677" cy="5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ctor angular 414"/>
          <p:cNvCxnSpPr/>
          <p:nvPr/>
        </p:nvCxnSpPr>
        <p:spPr>
          <a:xfrm rot="16200000" flipV="1">
            <a:off x="6288272" y="5673337"/>
            <a:ext cx="95677" cy="579"/>
          </a:xfrm>
          <a:prstGeom prst="bentConnector3">
            <a:avLst>
              <a:gd name="adj1" fmla="val -267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" name="Imagen 2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60" y="5102292"/>
            <a:ext cx="1040259" cy="409566"/>
          </a:xfrm>
          <a:prstGeom prst="rect">
            <a:avLst/>
          </a:prstGeom>
        </p:spPr>
      </p:pic>
      <p:cxnSp>
        <p:nvCxnSpPr>
          <p:cNvPr id="416" name="Conector angular 415"/>
          <p:cNvCxnSpPr/>
          <p:nvPr/>
        </p:nvCxnSpPr>
        <p:spPr>
          <a:xfrm rot="16200000" flipV="1">
            <a:off x="7630971" y="3679658"/>
            <a:ext cx="131364" cy="4709"/>
          </a:xfrm>
          <a:prstGeom prst="bentConnector3">
            <a:avLst>
              <a:gd name="adj1" fmla="val -2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angular 416"/>
          <p:cNvCxnSpPr/>
          <p:nvPr/>
        </p:nvCxnSpPr>
        <p:spPr>
          <a:xfrm rot="16200000" flipV="1">
            <a:off x="7739730" y="4792321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uadroTexto 417" descr="Conector entre nodos" title="conector"/>
          <p:cNvSpPr txBox="1"/>
          <p:nvPr/>
        </p:nvSpPr>
        <p:spPr>
          <a:xfrm>
            <a:off x="7368633" y="4795548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 ecuación 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9" name="Conector angular 418"/>
          <p:cNvCxnSpPr/>
          <p:nvPr/>
        </p:nvCxnSpPr>
        <p:spPr>
          <a:xfrm rot="16200000" flipV="1">
            <a:off x="7755509" y="5017864"/>
            <a:ext cx="95677" cy="5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Imagen 2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09" y="5141863"/>
            <a:ext cx="1032987" cy="406703"/>
          </a:xfrm>
          <a:prstGeom prst="rect">
            <a:avLst/>
          </a:prstGeom>
        </p:spPr>
      </p:pic>
      <p:cxnSp>
        <p:nvCxnSpPr>
          <p:cNvPr id="420" name="Conector angular 419"/>
          <p:cNvCxnSpPr/>
          <p:nvPr/>
        </p:nvCxnSpPr>
        <p:spPr>
          <a:xfrm rot="16200000" flipV="1">
            <a:off x="7731858" y="5724950"/>
            <a:ext cx="95677" cy="5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ector angular 427"/>
          <p:cNvCxnSpPr/>
          <p:nvPr/>
        </p:nvCxnSpPr>
        <p:spPr>
          <a:xfrm rot="16200000" flipV="1">
            <a:off x="7730220" y="5950741"/>
            <a:ext cx="95677" cy="579"/>
          </a:xfrm>
          <a:prstGeom prst="bentConnector3">
            <a:avLst>
              <a:gd name="adj1" fmla="val -267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ector angular 428"/>
          <p:cNvCxnSpPr/>
          <p:nvPr/>
        </p:nvCxnSpPr>
        <p:spPr>
          <a:xfrm rot="5400000">
            <a:off x="7862850" y="1957549"/>
            <a:ext cx="12292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" name="Imagen 4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643" y="2719620"/>
            <a:ext cx="1545627" cy="102516"/>
          </a:xfrm>
          <a:prstGeom prst="rect">
            <a:avLst/>
          </a:prstGeom>
        </p:spPr>
      </p:pic>
      <p:cxnSp>
        <p:nvCxnSpPr>
          <p:cNvPr id="115" name="Conector angular 114"/>
          <p:cNvCxnSpPr/>
          <p:nvPr/>
        </p:nvCxnSpPr>
        <p:spPr>
          <a:xfrm rot="16200000" flipH="1">
            <a:off x="5517918" y="2840570"/>
            <a:ext cx="82025" cy="1"/>
          </a:xfrm>
          <a:prstGeom prst="bentConnector3">
            <a:avLst>
              <a:gd name="adj1" fmla="val 2483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2494</TotalTime>
  <Words>329</Words>
  <Application>Microsoft Office PowerPoint</Application>
  <PresentationFormat>Carta (216 x 279 mm)</PresentationFormat>
  <Paragraphs>55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Lzambrano</cp:lastModifiedBy>
  <cp:revision>96</cp:revision>
  <cp:lastPrinted>2016-07-23T14:37:42Z</cp:lastPrinted>
  <dcterms:created xsi:type="dcterms:W3CDTF">2015-05-14T14:12:36Z</dcterms:created>
  <dcterms:modified xsi:type="dcterms:W3CDTF">2016-08-08T20:53:07Z</dcterms:modified>
</cp:coreProperties>
</file>