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12/08/2015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Conjuntos numéricos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658206" y="67151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/>
              <a:t>Números racionales</a:t>
            </a:r>
            <a:endParaRPr lang="es-ES" sz="1300" b="1" dirty="0"/>
          </a:p>
        </p:txBody>
      </p:sp>
      <p:sp>
        <p:nvSpPr>
          <p:cNvPr id="19" name="CuadroTexto 18" descr="Conector entre nodos" title="conector"/>
          <p:cNvSpPr txBox="1"/>
          <p:nvPr/>
        </p:nvSpPr>
        <p:spPr>
          <a:xfrm>
            <a:off x="717590" y="1282043"/>
            <a:ext cx="1333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caracterizan porque</a:t>
            </a:r>
            <a:endParaRPr lang="es-ES" sz="900" dirty="0"/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487180" y="1576028"/>
            <a:ext cx="916861" cy="9718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dirty="0" smtClean="0">
                <a:solidFill>
                  <a:schemeClr val="bg1"/>
                </a:solidFill>
              </a:rPr>
              <a:t>pueden expresarse en forma de fracción de números enteros y se representan por símbolo </a:t>
            </a:r>
            <a:r>
              <a:rPr lang="es-CO" sz="800" b="1" dirty="0" smtClean="0">
                <a:solidFill>
                  <a:schemeClr val="bg1"/>
                </a:solidFill>
              </a:rPr>
              <a:t>Q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791547" y="266640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ueden ser</a:t>
            </a:r>
            <a:endParaRPr lang="es-ES" sz="900" dirty="0"/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479450" y="3071130"/>
            <a:ext cx="622152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úmeros enteros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1314034" y="4097031"/>
            <a:ext cx="1257392" cy="378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fracciones de números enteros (</a:t>
            </a:r>
            <a:r>
              <a:rPr lang="es-ES" sz="900" i="1" dirty="0" smtClean="0">
                <a:solidFill>
                  <a:schemeClr val="tx1"/>
                </a:solidFill>
              </a:rPr>
              <a:t>a/b</a:t>
            </a:r>
            <a:r>
              <a:rPr lang="es-ES" sz="900" dirty="0" smtClean="0">
                <a:solidFill>
                  <a:schemeClr val="tx1"/>
                </a:solidFill>
              </a:rPr>
              <a:t>)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940399" y="5147414"/>
            <a:ext cx="74726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decimales finitos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1350134" y="3574912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ueden expresarse como</a:t>
            </a:r>
            <a:endParaRPr lang="es-ES" sz="900" dirty="0"/>
          </a:p>
        </p:txBody>
      </p:sp>
      <p:sp>
        <p:nvSpPr>
          <p:cNvPr id="133" name="CuadroTexto 132" descr="Conector entre nodos" title="conector"/>
          <p:cNvSpPr txBox="1"/>
          <p:nvPr/>
        </p:nvSpPr>
        <p:spPr>
          <a:xfrm>
            <a:off x="1350132" y="4603934"/>
            <a:ext cx="102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y sus equivalentes en</a:t>
            </a:r>
            <a:endParaRPr lang="es-ES" sz="900" dirty="0"/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4843874" y="718118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/>
              <a:t>Números irracionales</a:t>
            </a:r>
            <a:endParaRPr lang="es-ES" sz="1300" b="1" dirty="0"/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3738260" y="1296368"/>
            <a:ext cx="656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tienen</a:t>
            </a:r>
            <a:endParaRPr lang="es-ES" sz="900" dirty="0"/>
          </a:p>
        </p:txBody>
      </p:sp>
      <p:sp>
        <p:nvSpPr>
          <p:cNvPr id="280" name="Rectángulo 279" descr="Nodo de segundo nivel" title="Nodo02"/>
          <p:cNvSpPr/>
          <p:nvPr/>
        </p:nvSpPr>
        <p:spPr>
          <a:xfrm>
            <a:off x="2673131" y="1662763"/>
            <a:ext cx="813387" cy="7589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Adición</a:t>
            </a:r>
          </a:p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Sustracción</a:t>
            </a:r>
          </a:p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Multiplicación</a:t>
            </a:r>
          </a:p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División</a:t>
            </a:r>
          </a:p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Potenciación</a:t>
            </a: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221134" y="668304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/>
              <a:t>Números reales</a:t>
            </a:r>
            <a:endParaRPr lang="es-ES" sz="1300" b="1" dirty="0"/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7287432" y="122726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define como</a:t>
            </a:r>
            <a:endParaRPr lang="es-ES" sz="900" dirty="0"/>
          </a:p>
        </p:txBody>
      </p:sp>
      <p:sp>
        <p:nvSpPr>
          <p:cNvPr id="339" name="Rectángulo 338" descr="Nodo de segundo nivel" title="Nodo02"/>
          <p:cNvSpPr/>
          <p:nvPr/>
        </p:nvSpPr>
        <p:spPr>
          <a:xfrm>
            <a:off x="7285117" y="1530369"/>
            <a:ext cx="1124746" cy="4854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el conjunto formado por  los números  racionales y los irracionales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41" name="CuadroTexto 340" descr="Conector entre nodos" title="conector"/>
          <p:cNvSpPr txBox="1"/>
          <p:nvPr/>
        </p:nvSpPr>
        <p:spPr>
          <a:xfrm>
            <a:off x="7406260" y="213704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definen</a:t>
            </a:r>
            <a:endParaRPr lang="es-ES" sz="900" dirty="0"/>
          </a:p>
        </p:txBody>
      </p:sp>
      <p:sp>
        <p:nvSpPr>
          <p:cNvPr id="343" name="Rectángulo 342" descr="Nodo de tercer nivel" title="Nodo03"/>
          <p:cNvSpPr/>
          <p:nvPr/>
        </p:nvSpPr>
        <p:spPr>
          <a:xfrm>
            <a:off x="6867763" y="2454231"/>
            <a:ext cx="792124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operaciones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6716048" y="3374532"/>
            <a:ext cx="1172499" cy="1029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adiciones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sustracciones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multiplicaciones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divisiones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potencias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notación científica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6679671" y="295571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resuelven</a:t>
            </a:r>
            <a:endParaRPr lang="es-ES" sz="900" dirty="0"/>
          </a:p>
        </p:txBody>
      </p:sp>
      <p:sp>
        <p:nvSpPr>
          <p:cNvPr id="121" name="Rectángulo 120" descr="Nodo de tercer nivel" title="Nodo03"/>
          <p:cNvSpPr/>
          <p:nvPr/>
        </p:nvSpPr>
        <p:spPr>
          <a:xfrm>
            <a:off x="1548490" y="3071130"/>
            <a:ext cx="800706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úmeros fraccionarios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2" name="Rectángulo 141" descr="Nodo de quinto nivel" title="Nodo05"/>
          <p:cNvSpPr/>
          <p:nvPr/>
        </p:nvSpPr>
        <p:spPr>
          <a:xfrm>
            <a:off x="1999284" y="5147413"/>
            <a:ext cx="74726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decimales periódicos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1" name="CuadroTexto 150" descr="Conector entre nodos" title="conector"/>
          <p:cNvSpPr txBox="1"/>
          <p:nvPr/>
        </p:nvSpPr>
        <p:spPr>
          <a:xfrm>
            <a:off x="2623016" y="1306121"/>
            <a:ext cx="853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sp>
        <p:nvSpPr>
          <p:cNvPr id="173" name="Rectángulo 172" descr="Nodo de primer nivel" title="Nodo01"/>
          <p:cNvSpPr/>
          <p:nvPr/>
        </p:nvSpPr>
        <p:spPr>
          <a:xfrm>
            <a:off x="2614192" y="703484"/>
            <a:ext cx="156800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/>
              <a:t>Operaciones con los números racionales</a:t>
            </a:r>
            <a:endParaRPr lang="es-ES" sz="1300" b="1" dirty="0"/>
          </a:p>
        </p:txBody>
      </p:sp>
      <p:sp>
        <p:nvSpPr>
          <p:cNvPr id="175" name="Rectángulo 174" descr="Nodo de segundo nivel" title="Nodo02"/>
          <p:cNvSpPr/>
          <p:nvPr/>
        </p:nvSpPr>
        <p:spPr>
          <a:xfrm>
            <a:off x="1536263" y="1577942"/>
            <a:ext cx="812934" cy="8274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dirty="0" smtClean="0">
                <a:solidFill>
                  <a:schemeClr val="bg1"/>
                </a:solidFill>
              </a:rPr>
              <a:t>están ordenados y se representan en la recta numérica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178" name="Rectángulo 177" descr="Nodo de segundo nivel" title="Nodo02"/>
          <p:cNvSpPr/>
          <p:nvPr/>
        </p:nvSpPr>
        <p:spPr>
          <a:xfrm>
            <a:off x="3798221" y="1667695"/>
            <a:ext cx="767950" cy="2466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jerarquía</a:t>
            </a:r>
          </a:p>
        </p:txBody>
      </p:sp>
      <p:sp>
        <p:nvSpPr>
          <p:cNvPr id="179" name="CuadroTexto 178" descr="Conector entre nodos" title="conector"/>
          <p:cNvSpPr txBox="1"/>
          <p:nvPr/>
        </p:nvSpPr>
        <p:spPr>
          <a:xfrm>
            <a:off x="3658122" y="2117194"/>
            <a:ext cx="9003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aplica así</a:t>
            </a:r>
            <a:endParaRPr lang="es-ES" sz="900" dirty="0"/>
          </a:p>
        </p:txBody>
      </p:sp>
      <p:sp>
        <p:nvSpPr>
          <p:cNvPr id="182" name="Rectángulo 181" descr="Nodo de tercer nivel" title="Nodo03"/>
          <p:cNvSpPr/>
          <p:nvPr/>
        </p:nvSpPr>
        <p:spPr>
          <a:xfrm>
            <a:off x="3398194" y="2802464"/>
            <a:ext cx="1361541" cy="18014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se </a:t>
            </a:r>
            <a:r>
              <a:rPr lang="es-CO" sz="900" dirty="0"/>
              <a:t>opera de izquierda a derecha: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realizar operaciones entre paréntesis </a:t>
            </a:r>
            <a:r>
              <a:rPr lang="es-CO" sz="900" dirty="0"/>
              <a:t>y corchetes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resolver potencias y </a:t>
            </a:r>
            <a:r>
              <a:rPr lang="es-CO" sz="900" dirty="0"/>
              <a:t>raíces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realizar las multiplicaciones </a:t>
            </a:r>
            <a:r>
              <a:rPr lang="es-CO" sz="900" dirty="0"/>
              <a:t>y divisiones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efectuar las adiciones y sustracciones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8" name="CuadroTexto 187" descr="Conector entre nodos" title="conector"/>
          <p:cNvSpPr txBox="1"/>
          <p:nvPr/>
        </p:nvSpPr>
        <p:spPr>
          <a:xfrm>
            <a:off x="5090186" y="1216778"/>
            <a:ext cx="632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sp>
        <p:nvSpPr>
          <p:cNvPr id="189" name="Rectángulo 188" descr="Nodo de segundo nivel" title="Nodo02"/>
          <p:cNvSpPr/>
          <p:nvPr/>
        </p:nvSpPr>
        <p:spPr>
          <a:xfrm>
            <a:off x="4952239" y="1551110"/>
            <a:ext cx="1109162" cy="44399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dirty="0">
                <a:solidFill>
                  <a:schemeClr val="bg1"/>
                </a:solidFill>
              </a:rPr>
              <a:t>números decimales</a:t>
            </a:r>
          </a:p>
          <a:p>
            <a:r>
              <a:rPr lang="es-CO" sz="800" dirty="0">
                <a:solidFill>
                  <a:schemeClr val="bg1"/>
                </a:solidFill>
              </a:rPr>
              <a:t>infinitos no periódicos</a:t>
            </a:r>
            <a:endParaRPr lang="es-ES" sz="800" dirty="0" smtClean="0">
              <a:solidFill>
                <a:schemeClr val="bg1"/>
              </a:solidFill>
            </a:endParaRPr>
          </a:p>
        </p:txBody>
      </p:sp>
      <p:sp>
        <p:nvSpPr>
          <p:cNvPr id="190" name="CuadroTexto 189" descr="Conector entre nodos" title="conector"/>
          <p:cNvSpPr txBox="1"/>
          <p:nvPr/>
        </p:nvSpPr>
        <p:spPr>
          <a:xfrm>
            <a:off x="5022962" y="2085323"/>
            <a:ext cx="10788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caracteriza por</a:t>
            </a:r>
            <a:endParaRPr lang="es-ES" sz="900" dirty="0"/>
          </a:p>
        </p:txBody>
      </p:sp>
      <p:sp>
        <p:nvSpPr>
          <p:cNvPr id="194" name="Rectángulo 193" descr="Nodo de tercer nivel" title="Nodo03"/>
          <p:cNvSpPr/>
          <p:nvPr/>
        </p:nvSpPr>
        <p:spPr>
          <a:xfrm>
            <a:off x="5301589" y="2494274"/>
            <a:ext cx="816036" cy="6377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no poder expresarse en forma de fracción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95" name="Rectángulo 194" descr="Nodo de tercer nivel" title="Nodo03"/>
          <p:cNvSpPr/>
          <p:nvPr/>
        </p:nvSpPr>
        <p:spPr>
          <a:xfrm>
            <a:off x="5328668" y="3188522"/>
            <a:ext cx="869445" cy="7574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estar ordenados y representarse en la recta numérica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96" name="CuadroTexto 195" descr="Conector entre nodos" title="conector"/>
          <p:cNvSpPr txBox="1"/>
          <p:nvPr/>
        </p:nvSpPr>
        <p:spPr>
          <a:xfrm>
            <a:off x="6067184" y="1218731"/>
            <a:ext cx="873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establecen</a:t>
            </a:r>
            <a:endParaRPr lang="es-ES" sz="900" dirty="0"/>
          </a:p>
        </p:txBody>
      </p:sp>
      <p:sp>
        <p:nvSpPr>
          <p:cNvPr id="197" name="Rectángulo 196" descr="Nodo de segundo nivel" title="Nodo02"/>
          <p:cNvSpPr/>
          <p:nvPr/>
        </p:nvSpPr>
        <p:spPr>
          <a:xfrm>
            <a:off x="6255570" y="1573632"/>
            <a:ext cx="789891" cy="2466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dirty="0" smtClean="0">
                <a:solidFill>
                  <a:schemeClr val="bg1"/>
                </a:solidFill>
              </a:rPr>
              <a:t>procesos de aproximación</a:t>
            </a:r>
            <a:endParaRPr lang="es-ES" sz="800" dirty="0" smtClean="0">
              <a:solidFill>
                <a:schemeClr val="bg1"/>
              </a:solidFill>
            </a:endParaRPr>
          </a:p>
        </p:txBody>
      </p:sp>
      <p:sp>
        <p:nvSpPr>
          <p:cNvPr id="209" name="CuadroTexto 208" descr="Conector entre nodos" title="conector"/>
          <p:cNvSpPr txBox="1"/>
          <p:nvPr/>
        </p:nvSpPr>
        <p:spPr>
          <a:xfrm>
            <a:off x="6218702" y="2020971"/>
            <a:ext cx="873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como</a:t>
            </a:r>
            <a:endParaRPr lang="es-ES" sz="900" dirty="0"/>
          </a:p>
        </p:txBody>
      </p:sp>
      <p:sp>
        <p:nvSpPr>
          <p:cNvPr id="210" name="Rectángulo 209" descr="Nodo de tercer nivel" title="Nodo03"/>
          <p:cNvSpPr/>
          <p:nvPr/>
        </p:nvSpPr>
        <p:spPr>
          <a:xfrm>
            <a:off x="5712959" y="4566007"/>
            <a:ext cx="1373437" cy="5513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aproximación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</a:rPr>
              <a:t>truncamiento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</a:rPr>
              <a:t>encajonamiento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76" name="Rectángulo 275" descr="Nodo de tercer nivel" title="Nodo03"/>
          <p:cNvSpPr/>
          <p:nvPr/>
        </p:nvSpPr>
        <p:spPr>
          <a:xfrm>
            <a:off x="8008858" y="2459023"/>
            <a:ext cx="735293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relaciones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94" name="CuadroTexto 293" descr="Conector entre nodos" title="conector"/>
          <p:cNvSpPr txBox="1"/>
          <p:nvPr/>
        </p:nvSpPr>
        <p:spPr>
          <a:xfrm>
            <a:off x="7904222" y="2931416"/>
            <a:ext cx="883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establecen</a:t>
            </a:r>
            <a:endParaRPr lang="es-ES" sz="900" dirty="0"/>
          </a:p>
        </p:txBody>
      </p:sp>
      <p:sp>
        <p:nvSpPr>
          <p:cNvPr id="295" name="Rectángulo 294" descr="Nodo de cuarto nivel&#10;" title="Nodo04"/>
          <p:cNvSpPr/>
          <p:nvPr/>
        </p:nvSpPr>
        <p:spPr>
          <a:xfrm>
            <a:off x="8008858" y="3343922"/>
            <a:ext cx="987096" cy="975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relaciones de orden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relaciones de igualdad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relaciones de desigualdad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27" name="Conector angular 326"/>
          <p:cNvCxnSpPr>
            <a:stCxn id="4" idx="2"/>
            <a:endCxn id="5" idx="0"/>
          </p:cNvCxnSpPr>
          <p:nvPr/>
        </p:nvCxnSpPr>
        <p:spPr>
          <a:xfrm rot="5400000">
            <a:off x="2865900" y="-1214185"/>
            <a:ext cx="240376" cy="35310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/>
          <p:cNvCxnSpPr>
            <a:stCxn id="5" idx="2"/>
          </p:cNvCxnSpPr>
          <p:nvPr/>
        </p:nvCxnSpPr>
        <p:spPr>
          <a:xfrm>
            <a:off x="1220579" y="1111294"/>
            <a:ext cx="0" cy="19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angular 123"/>
          <p:cNvCxnSpPr/>
          <p:nvPr/>
        </p:nvCxnSpPr>
        <p:spPr>
          <a:xfrm rot="5400000" flipH="1" flipV="1">
            <a:off x="3176815" y="1060664"/>
            <a:ext cx="91794" cy="350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 angular 126"/>
          <p:cNvCxnSpPr/>
          <p:nvPr/>
        </p:nvCxnSpPr>
        <p:spPr>
          <a:xfrm rot="16200000" flipH="1">
            <a:off x="3684363" y="907868"/>
            <a:ext cx="91098" cy="6572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Conector angular 375"/>
          <p:cNvCxnSpPr/>
          <p:nvPr/>
        </p:nvCxnSpPr>
        <p:spPr>
          <a:xfrm rot="16200000" flipH="1">
            <a:off x="3681444" y="907868"/>
            <a:ext cx="91098" cy="6572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Conector angular 376"/>
          <p:cNvCxnSpPr/>
          <p:nvPr/>
        </p:nvCxnSpPr>
        <p:spPr>
          <a:xfrm rot="16200000" flipH="1">
            <a:off x="6015852" y="898642"/>
            <a:ext cx="91098" cy="6572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Conector angular 377"/>
          <p:cNvCxnSpPr/>
          <p:nvPr/>
        </p:nvCxnSpPr>
        <p:spPr>
          <a:xfrm rot="5400000" flipH="1" flipV="1">
            <a:off x="5503087" y="1055709"/>
            <a:ext cx="91794" cy="350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Conector recto 382"/>
          <p:cNvCxnSpPr>
            <a:endCxn id="337" idx="0"/>
          </p:cNvCxnSpPr>
          <p:nvPr/>
        </p:nvCxnSpPr>
        <p:spPr>
          <a:xfrm>
            <a:off x="7847490" y="1098957"/>
            <a:ext cx="1158" cy="128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Conector angular 383"/>
          <p:cNvCxnSpPr/>
          <p:nvPr/>
        </p:nvCxnSpPr>
        <p:spPr>
          <a:xfrm rot="5400000" flipH="1" flipV="1">
            <a:off x="999200" y="1329646"/>
            <a:ext cx="91794" cy="350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Conector angular 384"/>
          <p:cNvCxnSpPr/>
          <p:nvPr/>
        </p:nvCxnSpPr>
        <p:spPr>
          <a:xfrm rot="16200000" flipH="1">
            <a:off x="1510548" y="1177420"/>
            <a:ext cx="91098" cy="6572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Conector recto 385"/>
          <p:cNvCxnSpPr/>
          <p:nvPr/>
        </p:nvCxnSpPr>
        <p:spPr>
          <a:xfrm>
            <a:off x="3042633" y="1478311"/>
            <a:ext cx="0" cy="19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Conector recto 386"/>
          <p:cNvCxnSpPr/>
          <p:nvPr/>
        </p:nvCxnSpPr>
        <p:spPr>
          <a:xfrm>
            <a:off x="4078964" y="1447610"/>
            <a:ext cx="0" cy="19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Conector recto 387"/>
          <p:cNvCxnSpPr/>
          <p:nvPr/>
        </p:nvCxnSpPr>
        <p:spPr>
          <a:xfrm>
            <a:off x="5382996" y="1376766"/>
            <a:ext cx="0" cy="19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Conector recto 388"/>
          <p:cNvCxnSpPr/>
          <p:nvPr/>
        </p:nvCxnSpPr>
        <p:spPr>
          <a:xfrm>
            <a:off x="6390028" y="1358469"/>
            <a:ext cx="0" cy="19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Conector recto 389"/>
          <p:cNvCxnSpPr/>
          <p:nvPr/>
        </p:nvCxnSpPr>
        <p:spPr>
          <a:xfrm>
            <a:off x="7847490" y="1332194"/>
            <a:ext cx="0" cy="19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Conector recto 390"/>
          <p:cNvCxnSpPr/>
          <p:nvPr/>
        </p:nvCxnSpPr>
        <p:spPr>
          <a:xfrm>
            <a:off x="4078964" y="1925158"/>
            <a:ext cx="0" cy="19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Conector recto 391"/>
          <p:cNvCxnSpPr>
            <a:endCxn id="182" idx="0"/>
          </p:cNvCxnSpPr>
          <p:nvPr/>
        </p:nvCxnSpPr>
        <p:spPr>
          <a:xfrm>
            <a:off x="4078964" y="2405425"/>
            <a:ext cx="1" cy="39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Conector recto 392"/>
          <p:cNvCxnSpPr/>
          <p:nvPr/>
        </p:nvCxnSpPr>
        <p:spPr>
          <a:xfrm>
            <a:off x="5406856" y="1962332"/>
            <a:ext cx="0" cy="19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ector angular 185"/>
          <p:cNvCxnSpPr/>
          <p:nvPr/>
        </p:nvCxnSpPr>
        <p:spPr>
          <a:xfrm rot="5400000">
            <a:off x="4583633" y="2708622"/>
            <a:ext cx="1254860" cy="390367"/>
          </a:xfrm>
          <a:prstGeom prst="bentConnector3">
            <a:avLst>
              <a:gd name="adj1" fmla="val 114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Conector recto 199"/>
          <p:cNvCxnSpPr>
            <a:endCxn id="194" idx="1"/>
          </p:cNvCxnSpPr>
          <p:nvPr/>
        </p:nvCxnSpPr>
        <p:spPr>
          <a:xfrm>
            <a:off x="5020600" y="2813166"/>
            <a:ext cx="280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onector recto 212"/>
          <p:cNvCxnSpPr/>
          <p:nvPr/>
        </p:nvCxnSpPr>
        <p:spPr>
          <a:xfrm>
            <a:off x="5017983" y="3531235"/>
            <a:ext cx="30570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Conector recto 395"/>
          <p:cNvCxnSpPr>
            <a:stCxn id="197" idx="2"/>
          </p:cNvCxnSpPr>
          <p:nvPr/>
        </p:nvCxnSpPr>
        <p:spPr>
          <a:xfrm>
            <a:off x="6650516" y="1820234"/>
            <a:ext cx="8747" cy="204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Conector angular 397"/>
          <p:cNvCxnSpPr>
            <a:endCxn id="210" idx="0"/>
          </p:cNvCxnSpPr>
          <p:nvPr/>
        </p:nvCxnSpPr>
        <p:spPr>
          <a:xfrm rot="5400000">
            <a:off x="5400527" y="3335958"/>
            <a:ext cx="2229201" cy="23089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Conector angular 405"/>
          <p:cNvCxnSpPr>
            <a:endCxn id="276" idx="0"/>
          </p:cNvCxnSpPr>
          <p:nvPr/>
        </p:nvCxnSpPr>
        <p:spPr>
          <a:xfrm>
            <a:off x="7974231" y="2359873"/>
            <a:ext cx="402274" cy="991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Conector angular 407"/>
          <p:cNvCxnSpPr/>
          <p:nvPr/>
        </p:nvCxnSpPr>
        <p:spPr>
          <a:xfrm rot="5400000" flipH="1" flipV="1">
            <a:off x="7568525" y="2006993"/>
            <a:ext cx="91623" cy="7010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Conector recto 410"/>
          <p:cNvCxnSpPr/>
          <p:nvPr/>
        </p:nvCxnSpPr>
        <p:spPr>
          <a:xfrm>
            <a:off x="7258651" y="2812475"/>
            <a:ext cx="8747" cy="204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Conector recto 418"/>
          <p:cNvCxnSpPr/>
          <p:nvPr/>
        </p:nvCxnSpPr>
        <p:spPr>
          <a:xfrm>
            <a:off x="7267398" y="3157806"/>
            <a:ext cx="8747" cy="204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Conector recto 419"/>
          <p:cNvCxnSpPr/>
          <p:nvPr/>
        </p:nvCxnSpPr>
        <p:spPr>
          <a:xfrm>
            <a:off x="8335485" y="2797672"/>
            <a:ext cx="8747" cy="204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Conector recto 420"/>
          <p:cNvCxnSpPr/>
          <p:nvPr/>
        </p:nvCxnSpPr>
        <p:spPr>
          <a:xfrm>
            <a:off x="8344930" y="3132058"/>
            <a:ext cx="8747" cy="204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Conector angular 423"/>
          <p:cNvCxnSpPr>
            <a:stCxn id="72" idx="0"/>
            <a:endCxn id="67" idx="2"/>
          </p:cNvCxnSpPr>
          <p:nvPr/>
        </p:nvCxnSpPr>
        <p:spPr>
          <a:xfrm rot="5400000" flipH="1" flipV="1">
            <a:off x="983384" y="2704380"/>
            <a:ext cx="173892" cy="5596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Conector angular 427"/>
          <p:cNvCxnSpPr>
            <a:stCxn id="67" idx="2"/>
            <a:endCxn id="121" idx="0"/>
          </p:cNvCxnSpPr>
          <p:nvPr/>
        </p:nvCxnSpPr>
        <p:spPr>
          <a:xfrm rot="16200000" flipH="1">
            <a:off x="1562542" y="2684829"/>
            <a:ext cx="173892" cy="598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Conector recto 431"/>
          <p:cNvCxnSpPr/>
          <p:nvPr/>
        </p:nvCxnSpPr>
        <p:spPr>
          <a:xfrm>
            <a:off x="1934724" y="3414571"/>
            <a:ext cx="0" cy="19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Conector recto 435"/>
          <p:cNvCxnSpPr/>
          <p:nvPr/>
        </p:nvCxnSpPr>
        <p:spPr>
          <a:xfrm>
            <a:off x="1927181" y="3876144"/>
            <a:ext cx="0" cy="19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Conector angular 437"/>
          <p:cNvCxnSpPr>
            <a:stCxn id="133" idx="2"/>
            <a:endCxn id="74" idx="0"/>
          </p:cNvCxnSpPr>
          <p:nvPr/>
        </p:nvCxnSpPr>
        <p:spPr>
          <a:xfrm rot="5400000">
            <a:off x="1500706" y="4786594"/>
            <a:ext cx="174148" cy="54749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Conector angular 439"/>
          <p:cNvCxnSpPr>
            <a:stCxn id="133" idx="2"/>
            <a:endCxn id="142" idx="0"/>
          </p:cNvCxnSpPr>
          <p:nvPr/>
        </p:nvCxnSpPr>
        <p:spPr>
          <a:xfrm rot="16200000" flipH="1">
            <a:off x="2030149" y="4804642"/>
            <a:ext cx="174147" cy="51139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Conector recto 440"/>
          <p:cNvCxnSpPr/>
          <p:nvPr/>
        </p:nvCxnSpPr>
        <p:spPr>
          <a:xfrm>
            <a:off x="1903735" y="4466376"/>
            <a:ext cx="0" cy="19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1654</TotalTime>
  <Words>172</Words>
  <Application>Microsoft Office PowerPoint</Application>
  <PresentationFormat>Carta (216 x 279 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lizzie patricia zambrano llamas</cp:lastModifiedBy>
  <cp:revision>49</cp:revision>
  <cp:lastPrinted>2015-06-25T22:36:16Z</cp:lastPrinted>
  <dcterms:created xsi:type="dcterms:W3CDTF">2015-05-14T14:12:36Z</dcterms:created>
  <dcterms:modified xsi:type="dcterms:W3CDTF">2015-08-12T22:03:47Z</dcterms:modified>
</cp:coreProperties>
</file>