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sldIdLst>
    <p:sldId id="256" r:id="rId4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322" autoAdjust="0"/>
  </p:normalViewPr>
  <p:slideViewPr>
    <p:cSldViewPr snapToGrid="0">
      <p:cViewPr>
        <p:scale>
          <a:sx n="150" d="100"/>
          <a:sy n="150" d="100"/>
        </p:scale>
        <p:origin x="112" y="2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23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36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286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42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2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621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480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83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128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99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591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57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969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777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879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918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05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135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906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329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42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25/10/15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031998" y="1666821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© Editorial Planeta Colombiana S.A., 2016</a:t>
            </a:r>
            <a:r>
              <a:rPr lang="es-ES" sz="1200" dirty="0" smtClean="0"/>
              <a:t>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C377-1601-4951-A2FB-AAFCF4178A63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6605-EDD6-460A-BEC0-99D067582C15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1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5C-3C38-4B4F-A092-D12D5E7CDC29}" type="datetimeFigureOut">
              <a:rPr lang="es-CO" smtClean="0"/>
              <a:t>25/10/15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1990-382E-4459-B7D8-8B1AD26C69BA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8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830712" y="148365"/>
            <a:ext cx="3645940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naturales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267959" y="900508"/>
            <a:ext cx="1327159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sistemas de numeración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endCxn id="5" idx="0"/>
          </p:cNvCxnSpPr>
          <p:nvPr/>
        </p:nvCxnSpPr>
        <p:spPr>
          <a:xfrm rot="10800000" flipV="1">
            <a:off x="2931540" y="654956"/>
            <a:ext cx="1803937" cy="2455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2605304" y="1441082"/>
            <a:ext cx="7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ueden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348486" y="1855590"/>
            <a:ext cx="720233" cy="177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aditivos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44193" y="3247811"/>
            <a:ext cx="76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5400000">
            <a:off x="6597515" y="1300492"/>
            <a:ext cx="181931" cy="12700"/>
          </a:xfrm>
          <a:prstGeom prst="bentConnector3">
            <a:avLst>
              <a:gd name="adj1" fmla="val -25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256" descr="Nodo de cuarto nivel&#10;" title="Nodo04"/>
          <p:cNvSpPr/>
          <p:nvPr/>
        </p:nvSpPr>
        <p:spPr>
          <a:xfrm>
            <a:off x="5516418" y="4499205"/>
            <a:ext cx="823745" cy="28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recta numérica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6196516" y="2467660"/>
            <a:ext cx="844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6122087" y="2816968"/>
            <a:ext cx="1091128" cy="3157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CO" sz="9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ℕ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ℕ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{0, 1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3, 4,…]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6468186" y="4573745"/>
            <a:ext cx="689310" cy="25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de orden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/>
          <p:nvPr/>
        </p:nvCxnSpPr>
        <p:spPr>
          <a:xfrm>
            <a:off x="6691946" y="4013629"/>
            <a:ext cx="448768" cy="1155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279" descr="Nodo de segundo nivel" title="Nodo02"/>
          <p:cNvSpPr/>
          <p:nvPr/>
        </p:nvSpPr>
        <p:spPr>
          <a:xfrm>
            <a:off x="2542911" y="1837150"/>
            <a:ext cx="1055687" cy="186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multiplicativos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Conector angular 311"/>
          <p:cNvCxnSpPr/>
          <p:nvPr/>
        </p:nvCxnSpPr>
        <p:spPr>
          <a:xfrm rot="5400000">
            <a:off x="2913949" y="174717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291"/>
          <p:cNvCxnSpPr/>
          <p:nvPr/>
        </p:nvCxnSpPr>
        <p:spPr>
          <a:xfrm rot="10800000" flipV="1">
            <a:off x="5974017" y="4011642"/>
            <a:ext cx="717929" cy="168686"/>
          </a:xfrm>
          <a:prstGeom prst="bentConnector3">
            <a:avLst>
              <a:gd name="adj1" fmla="val 1009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84" descr="Nodo de cuarto nivel&#10;" title="Nodo04"/>
          <p:cNvSpPr/>
          <p:nvPr/>
        </p:nvSpPr>
        <p:spPr>
          <a:xfrm>
            <a:off x="7366206" y="4559328"/>
            <a:ext cx="916390" cy="15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aproximaciones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ector angular 311"/>
          <p:cNvCxnSpPr/>
          <p:nvPr/>
        </p:nvCxnSpPr>
        <p:spPr>
          <a:xfrm rot="5400000">
            <a:off x="6592846" y="16045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311"/>
          <p:cNvCxnSpPr/>
          <p:nvPr/>
        </p:nvCxnSpPr>
        <p:spPr>
          <a:xfrm rot="16200000" flipH="1">
            <a:off x="6588902" y="3192929"/>
            <a:ext cx="115262" cy="1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primer nivel" title="Nodo01"/>
          <p:cNvSpPr/>
          <p:nvPr/>
        </p:nvSpPr>
        <p:spPr>
          <a:xfrm>
            <a:off x="5938005" y="798989"/>
            <a:ext cx="16126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naturales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ector angular 79"/>
          <p:cNvCxnSpPr>
            <a:stCxn id="74" idx="0"/>
          </p:cNvCxnSpPr>
          <p:nvPr/>
        </p:nvCxnSpPr>
        <p:spPr>
          <a:xfrm rot="16200000" flipV="1">
            <a:off x="5667693" y="-277662"/>
            <a:ext cx="144434" cy="200886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 descr="Conector entre nodos" title="conector"/>
          <p:cNvSpPr txBox="1"/>
          <p:nvPr/>
        </p:nvSpPr>
        <p:spPr>
          <a:xfrm>
            <a:off x="1381272" y="2087475"/>
            <a:ext cx="783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ángulo 71" descr="Nodo de tercer nivel" title="Nodo03"/>
          <p:cNvSpPr/>
          <p:nvPr/>
        </p:nvSpPr>
        <p:spPr>
          <a:xfrm>
            <a:off x="1259254" y="2431792"/>
            <a:ext cx="1041164" cy="7432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el valor de cada símbolo hasta hallar un total , sin importar la posición en la que se encuentre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ángulo 71" descr="Nodo de tercer nivel" title="Nodo03"/>
          <p:cNvSpPr/>
          <p:nvPr/>
        </p:nvSpPr>
        <p:spPr>
          <a:xfrm>
            <a:off x="868771" y="3592225"/>
            <a:ext cx="669493" cy="175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romano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ángulo 71" descr="Nodo de tercer nivel" title="Nodo03"/>
          <p:cNvSpPr/>
          <p:nvPr/>
        </p:nvSpPr>
        <p:spPr>
          <a:xfrm>
            <a:off x="1933390" y="3613667"/>
            <a:ext cx="671914" cy="180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egipcio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ángulo 101" descr="Nodo de cuarto nivel&#10;" title="Nodo04"/>
          <p:cNvSpPr/>
          <p:nvPr/>
        </p:nvSpPr>
        <p:spPr>
          <a:xfrm>
            <a:off x="859921" y="4303972"/>
            <a:ext cx="664294" cy="489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siete símbolos: </a:t>
            </a:r>
          </a:p>
          <a:p>
            <a:pPr algn="ctr"/>
            <a:r>
              <a:rPr lang="es-ES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 V, X, L, C, D, M</a:t>
            </a:r>
            <a:endParaRPr lang="es-E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uadroTexto 103" descr="Conector entre nodos" title="conector"/>
          <p:cNvSpPr txBox="1"/>
          <p:nvPr/>
        </p:nvSpPr>
        <p:spPr>
          <a:xfrm>
            <a:off x="895408" y="3934275"/>
            <a:ext cx="519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adroTexto 104" descr="Conector entre nodos" title="conector"/>
          <p:cNvSpPr txBox="1"/>
          <p:nvPr/>
        </p:nvSpPr>
        <p:spPr>
          <a:xfrm>
            <a:off x="1826106" y="3970024"/>
            <a:ext cx="870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identifican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105" descr="Nodo de cuarto nivel&#10;" title="Nodo04"/>
          <p:cNvSpPr/>
          <p:nvPr/>
        </p:nvSpPr>
        <p:spPr>
          <a:xfrm>
            <a:off x="1895745" y="4340459"/>
            <a:ext cx="852791" cy="741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símbolos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especiales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decenas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centenas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sp>
        <p:nvSpPr>
          <p:cNvPr id="107" name="Rectángulo 279" descr="Nodo de segundo nivel" title="Nodo02"/>
          <p:cNvSpPr/>
          <p:nvPr/>
        </p:nvSpPr>
        <p:spPr>
          <a:xfrm>
            <a:off x="3953768" y="1811025"/>
            <a:ext cx="967812" cy="1943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uadroTexto 107" descr="Conector entre nodos" title="conector"/>
          <p:cNvSpPr txBox="1"/>
          <p:nvPr/>
        </p:nvSpPr>
        <p:spPr>
          <a:xfrm>
            <a:off x="2741889" y="2145237"/>
            <a:ext cx="79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ángulo 71" descr="Nodo de tercer nivel" title="Nodo03"/>
          <p:cNvSpPr/>
          <p:nvPr/>
        </p:nvSpPr>
        <p:spPr>
          <a:xfrm>
            <a:off x="2554180" y="2455137"/>
            <a:ext cx="1234234" cy="7973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determina una base que multiplica las cifras de las unidades, decenas, centenas,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al final suma los valores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71" descr="Nodo de tercer nivel" title="Nodo03"/>
          <p:cNvSpPr/>
          <p:nvPr/>
        </p:nvSpPr>
        <p:spPr>
          <a:xfrm>
            <a:off x="2810301" y="3731305"/>
            <a:ext cx="936470" cy="4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encuentran el babilónico, el maya, el chino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Conector angular 144"/>
          <p:cNvCxnSpPr/>
          <p:nvPr/>
        </p:nvCxnSpPr>
        <p:spPr>
          <a:xfrm rot="10800000" flipV="1">
            <a:off x="1165951" y="3508447"/>
            <a:ext cx="520081" cy="75094"/>
          </a:xfrm>
          <a:prstGeom prst="bentConnector3">
            <a:avLst>
              <a:gd name="adj1" fmla="val 97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16200000" flipH="1">
            <a:off x="1912201" y="3214634"/>
            <a:ext cx="186335" cy="619420"/>
          </a:xfrm>
          <a:prstGeom prst="bentConnector3">
            <a:avLst>
              <a:gd name="adj1" fmla="val 413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311"/>
          <p:cNvCxnSpPr/>
          <p:nvPr/>
        </p:nvCxnSpPr>
        <p:spPr>
          <a:xfrm rot="5400000">
            <a:off x="1618906" y="3229945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311"/>
          <p:cNvCxnSpPr/>
          <p:nvPr/>
        </p:nvCxnSpPr>
        <p:spPr>
          <a:xfrm rot="5400000">
            <a:off x="2216660" y="4251330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10800000" flipV="1">
            <a:off x="1732396" y="1727646"/>
            <a:ext cx="1242671" cy="129444"/>
          </a:xfrm>
          <a:prstGeom prst="bentConnector3">
            <a:avLst>
              <a:gd name="adj1" fmla="val 939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311"/>
          <p:cNvCxnSpPr/>
          <p:nvPr/>
        </p:nvCxnSpPr>
        <p:spPr>
          <a:xfrm rot="5400000">
            <a:off x="1690102" y="2346676"/>
            <a:ext cx="166639" cy="877"/>
          </a:xfrm>
          <a:prstGeom prst="bentConnector3">
            <a:avLst>
              <a:gd name="adj1" fmla="val 145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311"/>
          <p:cNvCxnSpPr/>
          <p:nvPr/>
        </p:nvCxnSpPr>
        <p:spPr>
          <a:xfrm rot="5400000">
            <a:off x="1691562" y="208972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311"/>
          <p:cNvCxnSpPr/>
          <p:nvPr/>
        </p:nvCxnSpPr>
        <p:spPr>
          <a:xfrm rot="5400000">
            <a:off x="3070545" y="2113786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311"/>
          <p:cNvCxnSpPr/>
          <p:nvPr/>
        </p:nvCxnSpPr>
        <p:spPr>
          <a:xfrm rot="5400000">
            <a:off x="3054206" y="2397385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311"/>
          <p:cNvCxnSpPr/>
          <p:nvPr/>
        </p:nvCxnSpPr>
        <p:spPr>
          <a:xfrm rot="5400000">
            <a:off x="1084226" y="385051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311"/>
          <p:cNvCxnSpPr/>
          <p:nvPr/>
        </p:nvCxnSpPr>
        <p:spPr>
          <a:xfrm rot="5400000">
            <a:off x="2210532" y="39193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>
            <a:off x="2976053" y="1727199"/>
            <a:ext cx="1461979" cy="78470"/>
          </a:xfrm>
          <a:prstGeom prst="bentConnector3">
            <a:avLst>
              <a:gd name="adj1" fmla="val 1018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311"/>
          <p:cNvCxnSpPr/>
          <p:nvPr/>
        </p:nvCxnSpPr>
        <p:spPr>
          <a:xfrm rot="5400000">
            <a:off x="4351977" y="205973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 title="conector"/>
          <p:cNvSpPr txBox="1"/>
          <p:nvPr/>
        </p:nvSpPr>
        <p:spPr>
          <a:xfrm>
            <a:off x="3973274" y="2100121"/>
            <a:ext cx="82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71" descr="Nodo de tercer nivel" title="Nodo03"/>
          <p:cNvSpPr/>
          <p:nvPr/>
        </p:nvSpPr>
        <p:spPr>
          <a:xfrm>
            <a:off x="3953430" y="2483089"/>
            <a:ext cx="1143135" cy="438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valor de una cifra cambia según la posición </a:t>
            </a:r>
            <a:r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ocupe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ector angular 311"/>
          <p:cNvCxnSpPr/>
          <p:nvPr/>
        </p:nvCxnSpPr>
        <p:spPr>
          <a:xfrm rot="5400000">
            <a:off x="4350009" y="238686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291"/>
          <p:cNvCxnSpPr/>
          <p:nvPr/>
        </p:nvCxnSpPr>
        <p:spPr>
          <a:xfrm rot="5400000">
            <a:off x="3096370" y="335030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98" descr="Conector entre nodos" title="conector"/>
          <p:cNvSpPr txBox="1"/>
          <p:nvPr/>
        </p:nvSpPr>
        <p:spPr>
          <a:xfrm>
            <a:off x="2806989" y="3391813"/>
            <a:ext cx="76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Conector angular 311"/>
          <p:cNvCxnSpPr/>
          <p:nvPr/>
        </p:nvCxnSpPr>
        <p:spPr>
          <a:xfrm rot="5400000">
            <a:off x="3106268" y="364133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4056491" y="3023851"/>
            <a:ext cx="76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necesitan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71" descr="Nodo de tercer nivel" title="Nodo03"/>
          <p:cNvSpPr/>
          <p:nvPr/>
        </p:nvSpPr>
        <p:spPr>
          <a:xfrm>
            <a:off x="3968787" y="3391813"/>
            <a:ext cx="1043515" cy="408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una base, por ejemplo, base 3, base 5,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 10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angular 311"/>
          <p:cNvCxnSpPr/>
          <p:nvPr/>
        </p:nvCxnSpPr>
        <p:spPr>
          <a:xfrm rot="5400000">
            <a:off x="4355639" y="300411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311"/>
          <p:cNvCxnSpPr/>
          <p:nvPr/>
        </p:nvCxnSpPr>
        <p:spPr>
          <a:xfrm rot="5400000">
            <a:off x="4354356" y="328976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 descr="Conector entre nodos" title="conector"/>
          <p:cNvSpPr txBox="1"/>
          <p:nvPr/>
        </p:nvSpPr>
        <p:spPr>
          <a:xfrm>
            <a:off x="4050196" y="3909362"/>
            <a:ext cx="742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ángulo 226" descr="Nodo de cuarto nivel&#10;" title="Nodo04"/>
          <p:cNvSpPr/>
          <p:nvPr/>
        </p:nvSpPr>
        <p:spPr>
          <a:xfrm>
            <a:off x="4046492" y="4212819"/>
            <a:ext cx="828474" cy="52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encuentra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numeración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28" name="Conector angular 291"/>
          <p:cNvCxnSpPr/>
          <p:nvPr/>
        </p:nvCxnSpPr>
        <p:spPr>
          <a:xfrm rot="5400000">
            <a:off x="4349131" y="3888214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/>
          <p:nvPr/>
        </p:nvCxnSpPr>
        <p:spPr>
          <a:xfrm rot="16200000" flipV="1">
            <a:off x="4371864" y="4146714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 descr="Conector entre nodos" title="conector"/>
          <p:cNvSpPr txBox="1"/>
          <p:nvPr/>
        </p:nvSpPr>
        <p:spPr>
          <a:xfrm>
            <a:off x="4011136" y="4798389"/>
            <a:ext cx="853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caracteriza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ángulo 230" descr="Nodo de cuarto nivel&#10;" title="Nodo04"/>
          <p:cNvSpPr/>
          <p:nvPr/>
        </p:nvSpPr>
        <p:spPr>
          <a:xfrm>
            <a:off x="3750047" y="5114926"/>
            <a:ext cx="1421363" cy="406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de base 10;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signos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2, 3, 4, 5, 6, 7, 8 y 9</a:t>
            </a:r>
          </a:p>
        </p:txBody>
      </p:sp>
      <p:cxnSp>
        <p:nvCxnSpPr>
          <p:cNvPr id="234" name="Conector angular 311"/>
          <p:cNvCxnSpPr/>
          <p:nvPr/>
        </p:nvCxnSpPr>
        <p:spPr>
          <a:xfrm rot="16200000" flipH="1">
            <a:off x="2904812" y="1413014"/>
            <a:ext cx="130961" cy="9549"/>
          </a:xfrm>
          <a:prstGeom prst="bentConnector3">
            <a:avLst>
              <a:gd name="adj1" fmla="val -55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uadroTexto 245" descr="Conector entre nodos" title="conector"/>
          <p:cNvSpPr txBox="1"/>
          <p:nvPr/>
        </p:nvSpPr>
        <p:spPr>
          <a:xfrm>
            <a:off x="3994667" y="5573886"/>
            <a:ext cx="853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cada cifra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/>
          <p:nvPr/>
        </p:nvCxnSpPr>
        <p:spPr>
          <a:xfrm rot="16200000" flipV="1">
            <a:off x="4374377" y="4797299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/>
          <p:nvPr/>
        </p:nvCxnSpPr>
        <p:spPr>
          <a:xfrm rot="16200000" flipV="1">
            <a:off x="4373937" y="5042342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/>
          <p:nvPr/>
        </p:nvCxnSpPr>
        <p:spPr>
          <a:xfrm rot="16200000" flipV="1">
            <a:off x="4374814" y="5580166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/>
          <p:nvPr/>
        </p:nvCxnSpPr>
        <p:spPr>
          <a:xfrm rot="16200000" flipV="1">
            <a:off x="4376496" y="5815803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ángulo 250" descr="Nodo de séptimo nivel" title="Nodo07"/>
          <p:cNvSpPr/>
          <p:nvPr/>
        </p:nvSpPr>
        <p:spPr>
          <a:xfrm>
            <a:off x="3854673" y="5892580"/>
            <a:ext cx="113306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un valor según su posición y según su descomposición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CuadroTexto 333" descr="Conector entre nodos" title="conector"/>
          <p:cNvSpPr txBox="1"/>
          <p:nvPr/>
        </p:nvSpPr>
        <p:spPr>
          <a:xfrm>
            <a:off x="6460633" y="1344626"/>
            <a:ext cx="455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279" descr="Nodo de segundo nivel" title="Nodo02"/>
          <p:cNvSpPr/>
          <p:nvPr/>
        </p:nvSpPr>
        <p:spPr>
          <a:xfrm>
            <a:off x="6045632" y="1774947"/>
            <a:ext cx="1320574" cy="6690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es utilizado para contar, medir, ordenar, codificar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5520363" y="4105971"/>
            <a:ext cx="947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CuadroTexto 337" descr="Conector entre nodos" title="conector"/>
          <p:cNvSpPr txBox="1"/>
          <p:nvPr/>
        </p:nvSpPr>
        <p:spPr>
          <a:xfrm>
            <a:off x="6639393" y="4101033"/>
            <a:ext cx="890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establecen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2" name="Conector angular 351"/>
          <p:cNvCxnSpPr>
            <a:endCxn id="89" idx="0"/>
          </p:cNvCxnSpPr>
          <p:nvPr/>
        </p:nvCxnSpPr>
        <p:spPr>
          <a:xfrm>
            <a:off x="7140714" y="4458165"/>
            <a:ext cx="683687" cy="1011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uadroTexto 352" descr="Conector entre nodos" title="conector"/>
          <p:cNvSpPr txBox="1"/>
          <p:nvPr/>
        </p:nvSpPr>
        <p:spPr>
          <a:xfrm>
            <a:off x="6447301" y="4909153"/>
            <a:ext cx="594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CuadroTexto 353" descr="Conector entre nodos" title="conector"/>
          <p:cNvSpPr txBox="1"/>
          <p:nvPr/>
        </p:nvSpPr>
        <p:spPr>
          <a:xfrm>
            <a:off x="7384991" y="4843332"/>
            <a:ext cx="987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las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cuales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Conector angular 291"/>
          <p:cNvCxnSpPr/>
          <p:nvPr/>
        </p:nvCxnSpPr>
        <p:spPr>
          <a:xfrm rot="5400000" flipH="1" flipV="1">
            <a:off x="6670938" y="4891690"/>
            <a:ext cx="13541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angular 291"/>
          <p:cNvCxnSpPr/>
          <p:nvPr/>
        </p:nvCxnSpPr>
        <p:spPr>
          <a:xfrm rot="5400000">
            <a:off x="6654884" y="5176551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ángulo 356" descr="Nodo de cuarto nivel&#10;" title="Nodo04"/>
          <p:cNvSpPr/>
          <p:nvPr/>
        </p:nvSpPr>
        <p:spPr>
          <a:xfrm>
            <a:off x="6431768" y="5261329"/>
            <a:ext cx="708946" cy="37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que,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 que,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ángulo 357" descr="Nodo de cuarto nivel&#10;" title="Nodo04"/>
          <p:cNvSpPr/>
          <p:nvPr/>
        </p:nvSpPr>
        <p:spPr>
          <a:xfrm>
            <a:off x="7366206" y="5356677"/>
            <a:ext cx="1197975" cy="68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necesario tener en cuenta los valores posicionales y la cifra que se encuentra en dicho valor posicional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9" name="Conector angular 311"/>
          <p:cNvCxnSpPr/>
          <p:nvPr/>
        </p:nvCxnSpPr>
        <p:spPr>
          <a:xfrm rot="5400000">
            <a:off x="4598737" y="57736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angular 291"/>
          <p:cNvCxnSpPr/>
          <p:nvPr/>
        </p:nvCxnSpPr>
        <p:spPr>
          <a:xfrm rot="5400000">
            <a:off x="7741520" y="4800384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angular 291"/>
          <p:cNvCxnSpPr/>
          <p:nvPr/>
        </p:nvCxnSpPr>
        <p:spPr>
          <a:xfrm rot="5400000" flipH="1" flipV="1">
            <a:off x="7104433" y="4382864"/>
            <a:ext cx="13541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291"/>
          <p:cNvCxnSpPr/>
          <p:nvPr/>
        </p:nvCxnSpPr>
        <p:spPr>
          <a:xfrm rot="5400000">
            <a:off x="5879558" y="4401357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uadroTexto 363" descr="Conector entre nodos" title="conector"/>
          <p:cNvSpPr txBox="1"/>
          <p:nvPr/>
        </p:nvSpPr>
        <p:spPr>
          <a:xfrm>
            <a:off x="6003854" y="3207638"/>
            <a:ext cx="1183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caracteriza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ángulo 71" descr="Nodo de tercer nivel" title="Nodo03"/>
          <p:cNvSpPr/>
          <p:nvPr/>
        </p:nvSpPr>
        <p:spPr>
          <a:xfrm>
            <a:off x="6186829" y="3497760"/>
            <a:ext cx="926863" cy="385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un conjunto infinito y tener primer elemento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Conector angular 311"/>
          <p:cNvCxnSpPr/>
          <p:nvPr/>
        </p:nvCxnSpPr>
        <p:spPr>
          <a:xfrm rot="5400000">
            <a:off x="6541781" y="246378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11"/>
          <p:cNvCxnSpPr/>
          <p:nvPr/>
        </p:nvCxnSpPr>
        <p:spPr>
          <a:xfrm rot="5400000">
            <a:off x="6541781" y="273358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angular 311"/>
          <p:cNvCxnSpPr/>
          <p:nvPr/>
        </p:nvCxnSpPr>
        <p:spPr>
          <a:xfrm rot="16200000" flipH="1">
            <a:off x="6588903" y="3441882"/>
            <a:ext cx="115262" cy="1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291"/>
          <p:cNvCxnSpPr/>
          <p:nvPr/>
        </p:nvCxnSpPr>
        <p:spPr>
          <a:xfrm rot="5400000" flipH="1" flipV="1">
            <a:off x="6578185" y="3953348"/>
            <a:ext cx="13541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angular 369"/>
          <p:cNvCxnSpPr/>
          <p:nvPr/>
        </p:nvCxnSpPr>
        <p:spPr>
          <a:xfrm flipH="1">
            <a:off x="6738642" y="4456677"/>
            <a:ext cx="448768" cy="1155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291"/>
          <p:cNvCxnSpPr/>
          <p:nvPr/>
        </p:nvCxnSpPr>
        <p:spPr>
          <a:xfrm rot="5400000">
            <a:off x="7702282" y="5202908"/>
            <a:ext cx="30572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11"/>
          <p:cNvCxnSpPr/>
          <p:nvPr/>
        </p:nvCxnSpPr>
        <p:spPr>
          <a:xfrm rot="5400000">
            <a:off x="1058315" y="420642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</TotalTime>
  <Words>286</Words>
  <Application>Microsoft Macintosh PowerPoint</Application>
  <PresentationFormat>Carta (216 x 279 mm)</PresentationFormat>
  <Paragraphs>49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1_Diseño personalizado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Ancopepe pepe</cp:lastModifiedBy>
  <cp:revision>76</cp:revision>
  <cp:lastPrinted>2015-06-25T22:36:16Z</cp:lastPrinted>
  <dcterms:created xsi:type="dcterms:W3CDTF">2015-05-14T14:12:36Z</dcterms:created>
  <dcterms:modified xsi:type="dcterms:W3CDTF">2015-10-26T02:35:50Z</dcterms:modified>
</cp:coreProperties>
</file>