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25/10/2015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Potencias y raíces de números enteros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517155" y="95909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Potencias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651584" y="-140919"/>
            <a:ext cx="527959" cy="1672069"/>
          </a:xfrm>
          <a:prstGeom prst="bentConnector3">
            <a:avLst>
              <a:gd name="adj1" fmla="val 249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398229" y="14978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2470016" y="888307"/>
            <a:ext cx="98943" cy="1120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336783" y="1871681"/>
            <a:ext cx="124598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 iterado de una base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888095" y="1800002"/>
            <a:ext cx="143029" cy="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398229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98229" y="360964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situaciones reales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410029" y="4480052"/>
            <a:ext cx="1089819" cy="122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Crecimiento de poblaciones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Conteo de elementos de un conjunto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Reconocimiento de patrones</a:t>
            </a: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99982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usa 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44" idx="2"/>
            <a:endCxn id="72" idx="0"/>
          </p:cNvCxnSpPr>
          <p:nvPr/>
        </p:nvCxnSpPr>
        <p:spPr>
          <a:xfrm rot="5400000">
            <a:off x="1701164" y="2487435"/>
            <a:ext cx="516890" cy="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890670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882682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1399981" y="412980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875688" y="4046043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5400000" flipH="1" flipV="1">
            <a:off x="1897044" y="4418529"/>
            <a:ext cx="119419" cy="362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5717545" y="9724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Raíces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16200000" flipH="1">
            <a:off x="5245098" y="-62366"/>
            <a:ext cx="541319" cy="1528321"/>
          </a:xfrm>
          <a:prstGeom prst="bentConnector3">
            <a:avLst>
              <a:gd name="adj1" fmla="val 237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4069844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4080354" y="3609643"/>
            <a:ext cx="1122431" cy="870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Cociente de potencias de igual base.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 de un cociente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Conector angular 261"/>
          <p:cNvCxnSpPr>
            <a:stCxn id="256" idx="2"/>
            <a:endCxn id="257" idx="0"/>
          </p:cNvCxnSpPr>
          <p:nvPr/>
        </p:nvCxnSpPr>
        <p:spPr>
          <a:xfrm rot="16200000" flipH="1">
            <a:off x="4376236" y="3344309"/>
            <a:ext cx="520158" cy="10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5779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Aritméticos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76" idx="0"/>
          </p:cNvCxnSpPr>
          <p:nvPr/>
        </p:nvCxnSpPr>
        <p:spPr>
          <a:xfrm rot="16200000" flipH="1">
            <a:off x="6254377" y="-1071644"/>
            <a:ext cx="249838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284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966536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445779" y="1830526"/>
            <a:ext cx="1124746" cy="5979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básicas, potencias y raíces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958389" y="1778414"/>
            <a:ext cx="101875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ángulo 227" descr="Nodo de segundo nivel" title="Nodo02"/>
          <p:cNvSpPr/>
          <p:nvPr/>
        </p:nvSpPr>
        <p:spPr>
          <a:xfrm>
            <a:off x="3360405" y="1862055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angular 228"/>
          <p:cNvCxnSpPr>
            <a:stCxn id="230" idx="2"/>
            <a:endCxn id="228" idx="0"/>
          </p:cNvCxnSpPr>
          <p:nvPr/>
        </p:nvCxnSpPr>
        <p:spPr>
          <a:xfrm rot="16200000" flipH="1">
            <a:off x="3855931" y="1795208"/>
            <a:ext cx="133404" cy="2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 descr="Conector entre nodos" title="conector"/>
          <p:cNvSpPr txBox="1"/>
          <p:nvPr/>
        </p:nvSpPr>
        <p:spPr>
          <a:xfrm>
            <a:off x="3276442" y="1497819"/>
            <a:ext cx="129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Caracterizadas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angular 230"/>
          <p:cNvCxnSpPr>
            <a:stCxn id="5" idx="2"/>
            <a:endCxn id="230" idx="0"/>
          </p:cNvCxnSpPr>
          <p:nvPr/>
        </p:nvCxnSpPr>
        <p:spPr>
          <a:xfrm rot="16200000" flipH="1">
            <a:off x="3451537" y="1026868"/>
            <a:ext cx="98942" cy="8429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latex.codecogs.com/gif.latex?%5Cdpi%7B300%7D%20%5Cfn_jvn%20%5Clarge%20b%5En%3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54" y="2813396"/>
            <a:ext cx="781930" cy="21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CuadroTexto 248" descr="Conector entre nodos" title="conector"/>
          <p:cNvSpPr txBox="1"/>
          <p:nvPr/>
        </p:nvSpPr>
        <p:spPr>
          <a:xfrm>
            <a:off x="3369413" y="237693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de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>
            <a:stCxn id="228" idx="2"/>
            <a:endCxn id="249" idx="0"/>
          </p:cNvCxnSpPr>
          <p:nvPr/>
        </p:nvCxnSpPr>
        <p:spPr>
          <a:xfrm rot="16200000" flipH="1">
            <a:off x="3846685" y="2295621"/>
            <a:ext cx="157408" cy="5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>
            <a:stCxn id="249" idx="2"/>
            <a:endCxn id="253" idx="0"/>
          </p:cNvCxnSpPr>
          <p:nvPr/>
        </p:nvCxnSpPr>
        <p:spPr>
          <a:xfrm rot="5400000">
            <a:off x="3516360" y="2339002"/>
            <a:ext cx="142871" cy="680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ángulo 252" descr="Nodo de tercer nivel" title="Nodo03"/>
          <p:cNvSpPr/>
          <p:nvPr/>
        </p:nvSpPr>
        <p:spPr>
          <a:xfrm>
            <a:off x="2686373" y="27506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Rectángulo 254" descr="Nodo de cuarto nivel&#10;" title="Nodo04"/>
          <p:cNvSpPr/>
          <p:nvPr/>
        </p:nvSpPr>
        <p:spPr>
          <a:xfrm>
            <a:off x="2686373" y="3614242"/>
            <a:ext cx="1122431" cy="1096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Producto de potencias de igual base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Potencia de un producto.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Potencia de una potencia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ctor angular 277"/>
          <p:cNvCxnSpPr>
            <a:stCxn id="253" idx="2"/>
            <a:endCxn id="255" idx="0"/>
          </p:cNvCxnSpPr>
          <p:nvPr/>
        </p:nvCxnSpPr>
        <p:spPr>
          <a:xfrm rot="5400000">
            <a:off x="2987510" y="3354163"/>
            <a:ext cx="52015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angular 278"/>
          <p:cNvCxnSpPr>
            <a:stCxn id="249" idx="2"/>
            <a:endCxn id="256" idx="0"/>
          </p:cNvCxnSpPr>
          <p:nvPr/>
        </p:nvCxnSpPr>
        <p:spPr>
          <a:xfrm rot="16200000" flipH="1">
            <a:off x="4210394" y="2325378"/>
            <a:ext cx="138272" cy="703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stCxn id="296" idx="2"/>
            <a:endCxn id="295" idx="0"/>
          </p:cNvCxnSpPr>
          <p:nvPr/>
        </p:nvCxnSpPr>
        <p:spPr>
          <a:xfrm rot="5400000">
            <a:off x="3100043" y="5196868"/>
            <a:ext cx="292241" cy="1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ángulo 294" descr="Nodo de quinto nivel" title="Nodo05"/>
          <p:cNvSpPr/>
          <p:nvPr/>
        </p:nvSpPr>
        <p:spPr>
          <a:xfrm>
            <a:off x="2685859" y="5343829"/>
            <a:ext cx="1118927" cy="683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 expresiones con potencias y productos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CuadroTexto 295" descr="Conector entre nodos" title="conector"/>
          <p:cNvSpPr txBox="1"/>
          <p:nvPr/>
        </p:nvSpPr>
        <p:spPr>
          <a:xfrm>
            <a:off x="2688416" y="482075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Conector angular 296"/>
          <p:cNvCxnSpPr>
            <a:stCxn id="255" idx="2"/>
            <a:endCxn id="296" idx="0"/>
          </p:cNvCxnSpPr>
          <p:nvPr/>
        </p:nvCxnSpPr>
        <p:spPr>
          <a:xfrm rot="5400000">
            <a:off x="3192359" y="4765526"/>
            <a:ext cx="109874" cy="5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angular 297"/>
          <p:cNvCxnSpPr>
            <a:stCxn id="300" idx="2"/>
            <a:endCxn id="299" idx="0"/>
          </p:cNvCxnSpPr>
          <p:nvPr/>
        </p:nvCxnSpPr>
        <p:spPr>
          <a:xfrm rot="5400000">
            <a:off x="4491981" y="5174362"/>
            <a:ext cx="292241" cy="1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quinto nivel" title="Nodo05"/>
          <p:cNvSpPr/>
          <p:nvPr/>
        </p:nvSpPr>
        <p:spPr>
          <a:xfrm>
            <a:off x="4077797" y="5321323"/>
            <a:ext cx="1118927" cy="683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 expresiones con potencias y cocientes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uadroTexto 299" descr="Conector entre nodos" title="conector"/>
          <p:cNvSpPr txBox="1"/>
          <p:nvPr/>
        </p:nvSpPr>
        <p:spPr>
          <a:xfrm>
            <a:off x="4080354" y="479825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1" name="Conector angular 300"/>
          <p:cNvCxnSpPr>
            <a:stCxn id="257" idx="2"/>
            <a:endCxn id="300" idx="0"/>
          </p:cNvCxnSpPr>
          <p:nvPr/>
        </p:nvCxnSpPr>
        <p:spPr>
          <a:xfrm rot="5400000">
            <a:off x="4481157" y="4637836"/>
            <a:ext cx="318199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uadroTexto 301" descr="Conector entre nodos" title="conector"/>
          <p:cNvSpPr txBox="1"/>
          <p:nvPr/>
        </p:nvSpPr>
        <p:spPr>
          <a:xfrm>
            <a:off x="5715636" y="15005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Definidas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3" name="Conector angular 302"/>
          <p:cNvCxnSpPr>
            <a:stCxn id="216" idx="2"/>
            <a:endCxn id="302" idx="0"/>
          </p:cNvCxnSpPr>
          <p:nvPr/>
        </p:nvCxnSpPr>
        <p:spPr>
          <a:xfrm rot="5400000">
            <a:off x="6234248" y="1454841"/>
            <a:ext cx="88275" cy="30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ángulo 303" descr="Nodo de segundo nivel" title="Nodo02"/>
          <p:cNvSpPr/>
          <p:nvPr/>
        </p:nvSpPr>
        <p:spPr>
          <a:xfrm>
            <a:off x="5713862" y="1851545"/>
            <a:ext cx="1124746" cy="497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Operación inversa a la potenciación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>
            <a:stCxn id="302" idx="2"/>
            <a:endCxn id="304" idx="0"/>
          </p:cNvCxnSpPr>
          <p:nvPr/>
        </p:nvCxnSpPr>
        <p:spPr>
          <a:xfrm rot="5400000">
            <a:off x="6216444" y="1791136"/>
            <a:ext cx="120201" cy="6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>
            <a:stCxn id="304" idx="2"/>
            <a:endCxn id="314" idx="0"/>
          </p:cNvCxnSpPr>
          <p:nvPr/>
        </p:nvCxnSpPr>
        <p:spPr>
          <a:xfrm rot="5400000">
            <a:off x="6077674" y="2545319"/>
            <a:ext cx="395308" cy="18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ángulo 313" descr="Nodo de tercer nivel" title="Nodo03"/>
          <p:cNvSpPr/>
          <p:nvPr/>
        </p:nvSpPr>
        <p:spPr>
          <a:xfrm>
            <a:off x="5713204" y="274388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latex.codecogs.com/gif.latex?%5Cdpi%7B300%7D%20%5Cfn_jvn%20%5Clarge%20%5Csqrt%5Bn%5D%7Bb%7D%3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09" y="2783621"/>
            <a:ext cx="834204" cy="2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" name="CuadroTexto 316" descr="Conector entre nodos" title="conector"/>
          <p:cNvSpPr txBox="1"/>
          <p:nvPr/>
        </p:nvSpPr>
        <p:spPr>
          <a:xfrm>
            <a:off x="5704097" y="327538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8" name="Conector angular 317"/>
          <p:cNvCxnSpPr>
            <a:stCxn id="314" idx="2"/>
            <a:endCxn id="317" idx="0"/>
          </p:cNvCxnSpPr>
          <p:nvPr/>
        </p:nvCxnSpPr>
        <p:spPr>
          <a:xfrm rot="5400000">
            <a:off x="6174518" y="3175487"/>
            <a:ext cx="188068" cy="117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angular 318"/>
          <p:cNvCxnSpPr>
            <a:stCxn id="317" idx="2"/>
            <a:endCxn id="321" idx="0"/>
          </p:cNvCxnSpPr>
          <p:nvPr/>
        </p:nvCxnSpPr>
        <p:spPr>
          <a:xfrm rot="16200000" flipH="1">
            <a:off x="6197771" y="3571133"/>
            <a:ext cx="131051" cy="1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ángulo 320" descr="Nodo de cuarto nivel&#10;" title="Nodo04"/>
          <p:cNvSpPr/>
          <p:nvPr/>
        </p:nvSpPr>
        <p:spPr>
          <a:xfrm>
            <a:off x="5702693" y="3637272"/>
            <a:ext cx="1122431" cy="723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operativas análogas a las de la potenciación.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Rectángulo 324" descr="Nodo de quinto nivel" title="Nodo05"/>
          <p:cNvSpPr/>
          <p:nvPr/>
        </p:nvSpPr>
        <p:spPr>
          <a:xfrm>
            <a:off x="5710348" y="5307025"/>
            <a:ext cx="1118927" cy="1021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Identificar los casos en los que no existe raíz.</a:t>
            </a:r>
          </a:p>
          <a:p>
            <a:pPr indent="7938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Resolver problemas de aplicación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CuadroTexto 325" descr="Conector entre nodos" title="conector"/>
          <p:cNvSpPr txBox="1"/>
          <p:nvPr/>
        </p:nvSpPr>
        <p:spPr>
          <a:xfrm>
            <a:off x="5700715" y="481681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" name="Conector angular 326"/>
          <p:cNvCxnSpPr>
            <a:stCxn id="321" idx="2"/>
            <a:endCxn id="326" idx="0"/>
          </p:cNvCxnSpPr>
          <p:nvPr/>
        </p:nvCxnSpPr>
        <p:spPr>
          <a:xfrm rot="5400000">
            <a:off x="6033513" y="4586421"/>
            <a:ext cx="456187" cy="4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angular 327"/>
          <p:cNvCxnSpPr>
            <a:stCxn id="325" idx="0"/>
            <a:endCxn id="326" idx="2"/>
          </p:cNvCxnSpPr>
          <p:nvPr/>
        </p:nvCxnSpPr>
        <p:spPr>
          <a:xfrm rot="16200000" flipV="1">
            <a:off x="6134870" y="5172083"/>
            <a:ext cx="259375" cy="1051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60075" y="248759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respetan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8" name="Conector angular 367"/>
          <p:cNvCxnSpPr>
            <a:stCxn id="339" idx="2"/>
            <a:endCxn id="363" idx="0"/>
          </p:cNvCxnSpPr>
          <p:nvPr/>
        </p:nvCxnSpPr>
        <p:spPr>
          <a:xfrm rot="16200000" flipH="1">
            <a:off x="7983835" y="2452771"/>
            <a:ext cx="59145" cy="10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tercer nivel" title="Nodo03"/>
          <p:cNvSpPr/>
          <p:nvPr/>
        </p:nvSpPr>
        <p:spPr>
          <a:xfrm>
            <a:off x="7454818" y="27733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de operaciones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0" name="Conector angular 369"/>
          <p:cNvCxnSpPr>
            <a:stCxn id="363" idx="2"/>
            <a:endCxn id="369" idx="0"/>
          </p:cNvCxnSpPr>
          <p:nvPr/>
        </p:nvCxnSpPr>
        <p:spPr>
          <a:xfrm rot="5400000">
            <a:off x="7989894" y="2744575"/>
            <a:ext cx="54908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ector angular 370"/>
          <p:cNvCxnSpPr>
            <a:stCxn id="369" idx="2"/>
            <a:endCxn id="372" idx="0"/>
          </p:cNvCxnSpPr>
          <p:nvPr/>
        </p:nvCxnSpPr>
        <p:spPr>
          <a:xfrm rot="5400000">
            <a:off x="7740402" y="3392044"/>
            <a:ext cx="550892" cy="3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ángulo 371" descr="Nodo de cuarto nivel&#10;" title="Nodo04"/>
          <p:cNvSpPr/>
          <p:nvPr/>
        </p:nvSpPr>
        <p:spPr>
          <a:xfrm>
            <a:off x="7454445" y="3667676"/>
            <a:ext cx="1122431" cy="124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Signos de Agrupación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Raíces y potencias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y divisiones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Adiciones y sustracciones</a:t>
            </a:r>
          </a:p>
        </p:txBody>
      </p:sp>
      <p:sp>
        <p:nvSpPr>
          <p:cNvPr id="376" name="CuadroTexto 375" descr="Conector entre nodos" title="conector"/>
          <p:cNvSpPr txBox="1"/>
          <p:nvPr/>
        </p:nvSpPr>
        <p:spPr>
          <a:xfrm>
            <a:off x="7445779" y="6809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Amplían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7" name="Conector angular 376"/>
          <p:cNvCxnSpPr>
            <a:stCxn id="376" idx="2"/>
            <a:endCxn id="335" idx="0"/>
          </p:cNvCxnSpPr>
          <p:nvPr/>
        </p:nvCxnSpPr>
        <p:spPr>
          <a:xfrm rot="16200000" flipH="1">
            <a:off x="7977248" y="941552"/>
            <a:ext cx="60650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152</Words>
  <Application>Microsoft Office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39</cp:revision>
  <cp:lastPrinted>2015-06-25T22:36:16Z</cp:lastPrinted>
  <dcterms:created xsi:type="dcterms:W3CDTF">2015-05-14T14:12:36Z</dcterms:created>
  <dcterms:modified xsi:type="dcterms:W3CDTF">2015-10-26T01:58:56Z</dcterms:modified>
</cp:coreProperties>
</file>