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Números racionales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693478" y="92084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de la forma a/b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939634" y="-251489"/>
            <a:ext cx="129339" cy="1494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191127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</a:t>
            </a:r>
            <a:r>
              <a:rPr lang="es-ES" sz="900" dirty="0" smtClean="0"/>
              <a:t>ormados por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2435503" y="677470"/>
            <a:ext cx="137189" cy="15035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714374" y="1957749"/>
            <a:ext cx="92392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Fraccionarios positivos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349791" y="1555197"/>
            <a:ext cx="229098" cy="5760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1183555" y="3498206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188812" y="305431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</a:t>
            </a:r>
            <a:r>
              <a:rPr lang="es-ES" sz="900" dirty="0" smtClean="0"/>
              <a:t>ue incluyen </a:t>
            </a:r>
            <a:endParaRPr lang="es-ES" sz="900" dirty="0"/>
          </a:p>
        </p:txBody>
      </p:sp>
      <p:cxnSp>
        <p:nvCxnSpPr>
          <p:cNvPr id="82" name="Conector angular 81"/>
          <p:cNvCxnSpPr>
            <a:stCxn id="75" idx="2"/>
            <a:endCxn id="72" idx="0"/>
          </p:cNvCxnSpPr>
          <p:nvPr/>
        </p:nvCxnSpPr>
        <p:spPr>
          <a:xfrm rot="5400000">
            <a:off x="1639555" y="3390362"/>
            <a:ext cx="213060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3928003" y="244369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</a:t>
            </a:r>
            <a:endParaRPr lang="es-ES" sz="900" dirty="0"/>
          </a:p>
        </p:txBody>
      </p:sp>
      <p:cxnSp>
        <p:nvCxnSpPr>
          <p:cNvPr id="134" name="Conector angular 133"/>
          <p:cNvCxnSpPr>
            <a:stCxn id="143" idx="2"/>
            <a:endCxn id="75" idx="0"/>
          </p:cNvCxnSpPr>
          <p:nvPr/>
        </p:nvCxnSpPr>
        <p:spPr>
          <a:xfrm rot="5400000">
            <a:off x="1654315" y="2957444"/>
            <a:ext cx="189954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143" idx="0"/>
            <a:endCxn id="19" idx="2"/>
          </p:cNvCxnSpPr>
          <p:nvPr/>
        </p:nvCxnSpPr>
        <p:spPr>
          <a:xfrm rot="5400000" flipH="1" flipV="1">
            <a:off x="1362646" y="2117190"/>
            <a:ext cx="778236" cy="115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angular 244"/>
          <p:cNvCxnSpPr>
            <a:stCxn id="144" idx="0"/>
            <a:endCxn id="19" idx="2"/>
          </p:cNvCxnSpPr>
          <p:nvPr/>
        </p:nvCxnSpPr>
        <p:spPr>
          <a:xfrm rot="16200000" flipV="1">
            <a:off x="1928096" y="1552899"/>
            <a:ext cx="229099" cy="580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135" idx="0"/>
            <a:endCxn id="5" idx="2"/>
          </p:cNvCxnSpPr>
          <p:nvPr/>
        </p:nvCxnSpPr>
        <p:spPr>
          <a:xfrm rot="16200000" flipV="1">
            <a:off x="3266397" y="1350084"/>
            <a:ext cx="132444" cy="1535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138" idx="0"/>
            <a:endCxn id="5" idx="2"/>
          </p:cNvCxnSpPr>
          <p:nvPr/>
        </p:nvCxnSpPr>
        <p:spPr>
          <a:xfrm rot="16200000" flipV="1">
            <a:off x="3806313" y="810168"/>
            <a:ext cx="132444" cy="12333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>
            <a:stCxn id="186" idx="0"/>
            <a:endCxn id="138" idx="2"/>
          </p:cNvCxnSpPr>
          <p:nvPr/>
        </p:nvCxnSpPr>
        <p:spPr>
          <a:xfrm rot="5400000" flipH="1" flipV="1">
            <a:off x="4445186" y="1906439"/>
            <a:ext cx="880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2695793" y="56047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3191660" y="855498"/>
            <a:ext cx="129541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6326291" y="90857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decimales</a:t>
            </a:r>
            <a:endParaRPr lang="es-ES" sz="1200" b="1" dirty="0"/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5756040" y="-573308"/>
            <a:ext cx="129339" cy="21382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6332495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mediante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16200000" flipH="1">
            <a:off x="6816454" y="1420561"/>
            <a:ext cx="149467" cy="5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878069" y="1958053"/>
            <a:ext cx="1049934" cy="3720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Recta numérica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135" idx="2"/>
            <a:endCxn id="220" idx="0"/>
          </p:cNvCxnSpPr>
          <p:nvPr/>
        </p:nvCxnSpPr>
        <p:spPr>
          <a:xfrm rot="5400000">
            <a:off x="3289138" y="1837804"/>
            <a:ext cx="234147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3579790" y="2831974"/>
            <a:ext cx="81831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Equivalencia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3425102" y="379078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Fracciones equivalentes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3430359" y="334157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260" name="Conector angular 259"/>
          <p:cNvCxnSpPr>
            <a:stCxn id="133" idx="2"/>
            <a:endCxn id="256" idx="0"/>
          </p:cNvCxnSpPr>
          <p:nvPr/>
        </p:nvCxnSpPr>
        <p:spPr>
          <a:xfrm rot="5400000">
            <a:off x="4159043" y="2504427"/>
            <a:ext cx="157450" cy="4976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16200000" flipH="1">
            <a:off x="3905865" y="3258494"/>
            <a:ext cx="16616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5400000">
            <a:off x="3878445" y="3680280"/>
            <a:ext cx="218375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133" idx="2"/>
            <a:endCxn id="304" idx="0"/>
          </p:cNvCxnSpPr>
          <p:nvPr/>
        </p:nvCxnSpPr>
        <p:spPr>
          <a:xfrm rot="16200000" flipH="1">
            <a:off x="4617471" y="2543642"/>
            <a:ext cx="157449" cy="4192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6328606" y="56047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expresan  como</a:t>
            </a:r>
            <a:endParaRPr lang="es-ES" sz="900" dirty="0"/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6830612" y="849359"/>
            <a:ext cx="117263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6332495" y="194583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división </a:t>
            </a:r>
            <a:r>
              <a:rPr lang="es-ES" sz="1050" dirty="0">
                <a:solidFill>
                  <a:schemeClr val="bg1"/>
                </a:solidFill>
              </a:rPr>
              <a:t>a ÷ </a:t>
            </a:r>
            <a:r>
              <a:rPr lang="es-ES" sz="1050" dirty="0" smtClean="0">
                <a:solidFill>
                  <a:schemeClr val="bg1"/>
                </a:solidFill>
              </a:rPr>
              <a:t>b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6785699" y="1836662"/>
            <a:ext cx="217181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6340067" y="243985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ueden ser</a:t>
            </a:r>
            <a:endParaRPr lang="es-ES" sz="900" dirty="0"/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16200000" flipH="1">
            <a:off x="6828488" y="2369685"/>
            <a:ext cx="136547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5879285" y="2835022"/>
            <a:ext cx="94157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Exactos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5400000">
            <a:off x="6542197" y="2478565"/>
            <a:ext cx="164334" cy="5485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82" idx="2"/>
            <a:endCxn id="343" idx="0"/>
          </p:cNvCxnSpPr>
          <p:nvPr/>
        </p:nvCxnSpPr>
        <p:spPr>
          <a:xfrm rot="16200000" flipH="1">
            <a:off x="7081168" y="2488174"/>
            <a:ext cx="154807" cy="5198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308" idx="0"/>
            <a:endCxn id="346" idx="2"/>
          </p:cNvCxnSpPr>
          <p:nvPr/>
        </p:nvCxnSpPr>
        <p:spPr>
          <a:xfrm rot="5400000" flipH="1" flipV="1">
            <a:off x="7002068" y="3367410"/>
            <a:ext cx="201891" cy="6448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6181725" y="3790781"/>
            <a:ext cx="119772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Periódicos  puros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892963" y="2825495"/>
            <a:ext cx="105104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Periódicos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418487" y="3775948"/>
            <a:ext cx="122068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Periódicos mixtos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866853" y="335805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en</a:t>
            </a:r>
            <a:endParaRPr lang="es-ES" sz="900" dirty="0"/>
          </a:p>
        </p:txBody>
      </p: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16200000" flipH="1">
            <a:off x="7327403" y="3260021"/>
            <a:ext cx="189122" cy="69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7633606" y="3380723"/>
            <a:ext cx="187058" cy="60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8" descr="Conector entre nodos" title="conector"/>
          <p:cNvSpPr txBox="1"/>
          <p:nvPr/>
        </p:nvSpPr>
        <p:spPr>
          <a:xfrm>
            <a:off x="2848170" y="14930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representan en </a:t>
            </a:r>
            <a:endParaRPr lang="es-ES" sz="900" dirty="0"/>
          </a:p>
        </p:txBody>
      </p:sp>
      <p:sp>
        <p:nvSpPr>
          <p:cNvPr id="138" name="CuadroTexto 18" descr="Conector entre nodos" title="conector"/>
          <p:cNvSpPr txBox="1"/>
          <p:nvPr/>
        </p:nvSpPr>
        <p:spPr>
          <a:xfrm>
            <a:off x="3928003" y="1493074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comparan a través de</a:t>
            </a:r>
            <a:endParaRPr lang="es-ES" sz="900" dirty="0"/>
          </a:p>
        </p:txBody>
      </p:sp>
      <p:sp>
        <p:nvSpPr>
          <p:cNvPr id="143" name="Rectángulo 43" descr="Nodo de segundo nivel" title="Nodo02"/>
          <p:cNvSpPr/>
          <p:nvPr/>
        </p:nvSpPr>
        <p:spPr>
          <a:xfrm>
            <a:off x="1188812" y="250688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 enteros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44" name="Rectángulo 43" descr="Nodo de segundo nivel" title="Nodo02"/>
          <p:cNvSpPr/>
          <p:nvPr/>
        </p:nvSpPr>
        <p:spPr>
          <a:xfrm>
            <a:off x="1866521" y="1957750"/>
            <a:ext cx="93285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Fraccionarios negativos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86" name="Rectángulo 219" descr="Nodo de segundo nivel" title="Nodo02"/>
          <p:cNvSpPr/>
          <p:nvPr/>
        </p:nvSpPr>
        <p:spPr>
          <a:xfrm>
            <a:off x="3995272" y="1950471"/>
            <a:ext cx="987891" cy="3720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Relaciones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95" name="Conector angular 220"/>
          <p:cNvCxnSpPr>
            <a:stCxn id="186" idx="2"/>
            <a:endCxn id="133" idx="0"/>
          </p:cNvCxnSpPr>
          <p:nvPr/>
        </p:nvCxnSpPr>
        <p:spPr>
          <a:xfrm rot="5400000">
            <a:off x="4427308" y="2381782"/>
            <a:ext cx="121192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255" descr="Nodo de tercer nivel" title="Nodo03"/>
          <p:cNvSpPr/>
          <p:nvPr/>
        </p:nvSpPr>
        <p:spPr>
          <a:xfrm>
            <a:off x="4486590" y="2831973"/>
            <a:ext cx="838422" cy="34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Orden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</TotalTime>
  <Words>59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39</cp:revision>
  <cp:lastPrinted>2015-06-25T22:36:16Z</cp:lastPrinted>
  <dcterms:created xsi:type="dcterms:W3CDTF">2015-05-14T14:12:36Z</dcterms:created>
  <dcterms:modified xsi:type="dcterms:W3CDTF">2015-09-02T23:09:24Z</dcterms:modified>
</cp:coreProperties>
</file>