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8" d="100"/>
          <a:sy n="118" d="100"/>
        </p:scale>
        <p:origin x="2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30666" y="7844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Operaciones con números racionales</a:t>
            </a:r>
            <a:endParaRPr lang="es-ES" sz="1600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2954642" y="150021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 dos tipos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808023" y="186693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 simples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2875184" y="1226259"/>
            <a:ext cx="135886" cy="1145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808023" y="238260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2289404" y="2301612"/>
            <a:ext cx="158199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551127" y="2701319"/>
            <a:ext cx="82791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03869" y="3793186"/>
            <a:ext cx="1122431" cy="102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Clausurativa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Conmutativa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Asociativa</a:t>
            </a: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Modulativa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Invertiva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51127" y="3226158"/>
            <a:ext cx="8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 propiedades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621909" y="1956618"/>
            <a:ext cx="87878" cy="1401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874970" y="3134876"/>
            <a:ext cx="181398" cy="11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866821" y="3693755"/>
            <a:ext cx="197696" cy="11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3786689" y="4909683"/>
            <a:ext cx="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 operación inversa es</a:t>
            </a:r>
            <a:endParaRPr lang="es-ES" sz="900" dirty="0"/>
          </a:p>
        </p:txBody>
      </p:sp>
      <p:cxnSp>
        <p:nvCxnSpPr>
          <p:cNvPr id="248" name="Conector angular 247"/>
          <p:cNvCxnSpPr>
            <a:stCxn id="285" idx="0"/>
            <a:endCxn id="287" idx="2"/>
          </p:cNvCxnSpPr>
          <p:nvPr/>
        </p:nvCxnSpPr>
        <p:spPr>
          <a:xfrm rot="16200000" flipV="1">
            <a:off x="3502432" y="3704728"/>
            <a:ext cx="16334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266" idx="0"/>
            <a:endCxn id="243" idx="2"/>
          </p:cNvCxnSpPr>
          <p:nvPr/>
        </p:nvCxnSpPr>
        <p:spPr>
          <a:xfrm rot="16200000" flipV="1">
            <a:off x="4147309" y="5330038"/>
            <a:ext cx="107929" cy="58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786237" y="972454"/>
            <a:ext cx="196508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Fraccionarios y decimales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658255" y="543412"/>
            <a:ext cx="224555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216" idx="2"/>
            <a:endCxn id="19" idx="0"/>
          </p:cNvCxnSpPr>
          <p:nvPr/>
        </p:nvCxnSpPr>
        <p:spPr>
          <a:xfrm rot="5400000">
            <a:off x="4098330" y="829764"/>
            <a:ext cx="87979" cy="1252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5189354" y="186568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 combinadas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19" idx="2"/>
            <a:endCxn id="220" idx="0"/>
          </p:cNvCxnSpPr>
          <p:nvPr/>
        </p:nvCxnSpPr>
        <p:spPr>
          <a:xfrm rot="16200000" flipH="1">
            <a:off x="4566474" y="680430"/>
            <a:ext cx="134636" cy="22358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5198193" y="236193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formar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5684865" y="2290017"/>
            <a:ext cx="138777" cy="50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5188949" y="2699906"/>
            <a:ext cx="112474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Polinomios aritméticos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1781396" y="3782544"/>
            <a:ext cx="1122431" cy="103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Clausurativa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Conmutativa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Asociativa</a:t>
            </a:r>
          </a:p>
          <a:p>
            <a:pPr algn="ctr"/>
            <a:r>
              <a:rPr lang="es-ES" sz="900" dirty="0" err="1">
                <a:solidFill>
                  <a:schemeClr val="tx1"/>
                </a:solidFill>
              </a:rPr>
              <a:t>Modulativa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Invertiva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Distributiva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906119" y="3226157"/>
            <a:ext cx="8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 propiedades</a:t>
            </a:r>
            <a:endParaRPr lang="es-ES" sz="900" dirty="0"/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5700483" y="2643608"/>
            <a:ext cx="107137" cy="54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175" idx="2"/>
            <a:endCxn id="259" idx="0"/>
          </p:cNvCxnSpPr>
          <p:nvPr/>
        </p:nvCxnSpPr>
        <p:spPr>
          <a:xfrm rot="5400000">
            <a:off x="2653508" y="2724336"/>
            <a:ext cx="190926" cy="8127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2249086" y="3689016"/>
            <a:ext cx="18705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3817582" y="5386944"/>
            <a:ext cx="77326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Radicación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204379" y="5405041"/>
            <a:ext cx="1526762" cy="109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 de potencias de igual base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División </a:t>
            </a:r>
            <a:r>
              <a:rPr lang="es-ES" sz="900" dirty="0" smtClean="0">
                <a:solidFill>
                  <a:schemeClr val="tx1"/>
                </a:solidFill>
              </a:rPr>
              <a:t>de </a:t>
            </a:r>
            <a:r>
              <a:rPr lang="es-ES" sz="900" dirty="0">
                <a:solidFill>
                  <a:schemeClr val="tx1"/>
                </a:solidFill>
              </a:rPr>
              <a:t>potencias de igual base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Potencia de una potencia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Potencia de un producto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Potencia de un cociente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558240" y="4909683"/>
            <a:ext cx="79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 propiedades</a:t>
            </a:r>
            <a:endParaRPr lang="es-ES" sz="900" dirty="0"/>
          </a:p>
        </p:txBody>
      </p:sp>
      <p:cxnSp>
        <p:nvCxnSpPr>
          <p:cNvPr id="272" name="Conector angular 271"/>
          <p:cNvCxnSpPr>
            <a:stCxn id="285" idx="2"/>
            <a:endCxn id="243" idx="0"/>
          </p:cNvCxnSpPr>
          <p:nvPr/>
        </p:nvCxnSpPr>
        <p:spPr>
          <a:xfrm rot="16200000" flipH="1">
            <a:off x="3506336" y="4217687"/>
            <a:ext cx="769763" cy="614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8" idx="2"/>
          </p:cNvCxnSpPr>
          <p:nvPr/>
        </p:nvCxnSpPr>
        <p:spPr>
          <a:xfrm rot="16200000" flipV="1">
            <a:off x="2898188" y="5335469"/>
            <a:ext cx="126026" cy="13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209315" y="6556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 forma de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726690" y="928613"/>
            <a:ext cx="85932" cy="17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6454348" y="1866931"/>
            <a:ext cx="90555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Resolver problemas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337" idx="2"/>
            <a:endCxn id="280" idx="0"/>
          </p:cNvCxnSpPr>
          <p:nvPr/>
        </p:nvCxnSpPr>
        <p:spPr>
          <a:xfrm rot="5400000">
            <a:off x="7060811" y="1567836"/>
            <a:ext cx="145411" cy="452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ángulo 284" descr="Nodo de cuarto nivel&#10;" title="Nodo04"/>
          <p:cNvSpPr/>
          <p:nvPr/>
        </p:nvSpPr>
        <p:spPr>
          <a:xfrm>
            <a:off x="3171043" y="3786401"/>
            <a:ext cx="82612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Potenciación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3220956" y="3253724"/>
            <a:ext cx="7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aso </a:t>
            </a:r>
          </a:p>
          <a:p>
            <a:pPr algn="ctr"/>
            <a:r>
              <a:rPr lang="es-ES" sz="900" dirty="0" smtClean="0"/>
              <a:t>especial</a:t>
            </a:r>
            <a:endParaRPr lang="es-ES" sz="900" dirty="0"/>
          </a:p>
        </p:txBody>
      </p:sp>
      <p:cxnSp>
        <p:nvCxnSpPr>
          <p:cNvPr id="290" name="Conector angular 289"/>
          <p:cNvCxnSpPr>
            <a:stCxn id="175" idx="2"/>
            <a:endCxn id="287" idx="0"/>
          </p:cNvCxnSpPr>
          <p:nvPr/>
        </p:nvCxnSpPr>
        <p:spPr>
          <a:xfrm rot="16200000" flipH="1">
            <a:off x="3260470" y="2930090"/>
            <a:ext cx="218493" cy="4287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ángulo 308" descr="Nodo de quinto nivel" title="Nodo05"/>
          <p:cNvSpPr/>
          <p:nvPr/>
        </p:nvSpPr>
        <p:spPr>
          <a:xfrm>
            <a:off x="4077073" y="3786401"/>
            <a:ext cx="82941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Clausurativa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4063288" y="3226157"/>
            <a:ext cx="86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 propiedad</a:t>
            </a:r>
            <a:endParaRPr lang="es-ES" sz="900" dirty="0"/>
          </a:p>
        </p:txBody>
      </p:sp>
      <p:cxnSp>
        <p:nvCxnSpPr>
          <p:cNvPr id="312" name="Conector angular 311"/>
          <p:cNvCxnSpPr>
            <a:stCxn id="180" idx="2"/>
            <a:endCxn id="311" idx="0"/>
          </p:cNvCxnSpPr>
          <p:nvPr/>
        </p:nvCxnSpPr>
        <p:spPr>
          <a:xfrm rot="16200000" flipH="1">
            <a:off x="4406694" y="3137824"/>
            <a:ext cx="1766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09" idx="0"/>
            <a:endCxn id="311" idx="2"/>
          </p:cNvCxnSpPr>
          <p:nvPr/>
        </p:nvCxnSpPr>
        <p:spPr>
          <a:xfrm rot="5400000" flipH="1" flipV="1">
            <a:off x="4397946" y="3689322"/>
            <a:ext cx="190912" cy="324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798689" y="14906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216" idx="2"/>
            <a:endCxn id="337" idx="0"/>
          </p:cNvCxnSpPr>
          <p:nvPr/>
        </p:nvCxnSpPr>
        <p:spPr>
          <a:xfrm rot="16200000" flipH="1">
            <a:off x="6025116" y="155899"/>
            <a:ext cx="78452" cy="2591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9284" y="1871680"/>
            <a:ext cx="111552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Resolver ecuaciones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608396" y="1473029"/>
            <a:ext cx="150160" cy="64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451036" y="237217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 las formas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936823" y="2299377"/>
            <a:ext cx="143025" cy="2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49284" y="2746043"/>
            <a:ext cx="1122431" cy="595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x </a:t>
            </a:r>
            <a:r>
              <a:rPr lang="es-ES" sz="900" dirty="0">
                <a:solidFill>
                  <a:schemeClr val="tx1"/>
                </a:solidFill>
              </a:rPr>
              <a:t>± a/b = </a:t>
            </a:r>
            <a:r>
              <a:rPr lang="es-ES" sz="900" dirty="0" smtClean="0">
                <a:solidFill>
                  <a:schemeClr val="tx1"/>
                </a:solidFill>
              </a:rPr>
              <a:t>c/d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a/</a:t>
            </a:r>
            <a:r>
              <a:rPr lang="es-ES" sz="900" dirty="0" err="1">
                <a:solidFill>
                  <a:schemeClr val="tx1"/>
                </a:solidFill>
              </a:rPr>
              <a:t>bx</a:t>
            </a:r>
            <a:r>
              <a:rPr lang="es-ES" sz="900" dirty="0">
                <a:solidFill>
                  <a:schemeClr val="tx1"/>
                </a:solidFill>
              </a:rPr>
              <a:t> = </a:t>
            </a:r>
            <a:r>
              <a:rPr lang="es-ES" sz="900" dirty="0" smtClean="0">
                <a:solidFill>
                  <a:schemeClr val="tx1"/>
                </a:solidFill>
              </a:rPr>
              <a:t>c/d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a/</a:t>
            </a:r>
            <a:r>
              <a:rPr lang="es-ES" sz="900" dirty="0" err="1">
                <a:solidFill>
                  <a:schemeClr val="tx1"/>
                </a:solidFill>
              </a:rPr>
              <a:t>bx</a:t>
            </a:r>
            <a:r>
              <a:rPr lang="es-ES" sz="900" dirty="0">
                <a:solidFill>
                  <a:schemeClr val="tx1"/>
                </a:solidFill>
              </a:rPr>
              <a:t>  ± c/d = e/f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4970472" y="3795196"/>
            <a:ext cx="84930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 signos de agrupación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938547" y="267408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5198193" y="3164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pueden ser</a:t>
            </a:r>
            <a:endParaRPr lang="es-ES" sz="900" dirty="0"/>
          </a:p>
        </p:txBody>
      </p:sp>
      <p:cxnSp>
        <p:nvCxnSpPr>
          <p:cNvPr id="351" name="Conector angular 350"/>
          <p:cNvCxnSpPr>
            <a:stCxn id="256" idx="2"/>
            <a:endCxn id="350" idx="0"/>
          </p:cNvCxnSpPr>
          <p:nvPr/>
        </p:nvCxnSpPr>
        <p:spPr>
          <a:xfrm rot="16200000" flipH="1">
            <a:off x="5693577" y="3101092"/>
            <a:ext cx="120948" cy="54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5400000" flipH="1" flipV="1">
            <a:off x="5375918" y="3414334"/>
            <a:ext cx="400069" cy="3616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4948616" y="4712558"/>
            <a:ext cx="893012" cy="694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Paréntesis  ()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Corchetes  []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Llaves {}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5923322" y="4704494"/>
            <a:ext cx="875366" cy="355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Jerarquía las operaciones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4836536" y="436652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5923321" y="4311030"/>
            <a:ext cx="87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cumplen</a:t>
            </a:r>
            <a:endParaRPr lang="es-ES" sz="900" dirty="0"/>
          </a:p>
        </p:txBody>
      </p:sp>
      <p:cxnSp>
        <p:nvCxnSpPr>
          <p:cNvPr id="357" name="Conector angular 356"/>
          <p:cNvCxnSpPr>
            <a:stCxn id="355" idx="0"/>
            <a:endCxn id="345" idx="2"/>
          </p:cNvCxnSpPr>
          <p:nvPr/>
        </p:nvCxnSpPr>
        <p:spPr>
          <a:xfrm rot="5400000" flipH="1" flipV="1">
            <a:off x="5286218" y="4257620"/>
            <a:ext cx="21781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53" idx="0"/>
            <a:endCxn id="355" idx="2"/>
          </p:cNvCxnSpPr>
          <p:nvPr/>
        </p:nvCxnSpPr>
        <p:spPr>
          <a:xfrm rot="5400000" flipH="1" flipV="1">
            <a:off x="5337522" y="4654958"/>
            <a:ext cx="1152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5400000" flipH="1" flipV="1">
            <a:off x="6279689" y="4623178"/>
            <a:ext cx="16263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71" descr="Nodo de tercer nivel" title="Nodo03"/>
          <p:cNvSpPr/>
          <p:nvPr/>
        </p:nvSpPr>
        <p:spPr>
          <a:xfrm>
            <a:off x="1633186" y="2706051"/>
            <a:ext cx="78179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71" descr="Nodo de tercer nivel" title="Nodo03"/>
          <p:cNvSpPr/>
          <p:nvPr/>
        </p:nvSpPr>
        <p:spPr>
          <a:xfrm>
            <a:off x="2723053" y="2691790"/>
            <a:ext cx="86455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0" name="Rectángulo 71" descr="Nodo de tercer nivel" title="Nodo03"/>
          <p:cNvSpPr/>
          <p:nvPr/>
        </p:nvSpPr>
        <p:spPr>
          <a:xfrm>
            <a:off x="4107654" y="2706053"/>
            <a:ext cx="77474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7" name="Conector angular 75"/>
          <p:cNvCxnSpPr>
            <a:stCxn id="67" idx="2"/>
            <a:endCxn id="180" idx="0"/>
          </p:cNvCxnSpPr>
          <p:nvPr/>
        </p:nvCxnSpPr>
        <p:spPr>
          <a:xfrm rot="16200000" flipH="1">
            <a:off x="3384511" y="1595539"/>
            <a:ext cx="92612" cy="21284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75"/>
          <p:cNvCxnSpPr>
            <a:stCxn id="67" idx="2"/>
            <a:endCxn id="174" idx="0"/>
          </p:cNvCxnSpPr>
          <p:nvPr/>
        </p:nvCxnSpPr>
        <p:spPr>
          <a:xfrm rot="5400000">
            <a:off x="2149041" y="2488482"/>
            <a:ext cx="92610" cy="3425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75"/>
          <p:cNvCxnSpPr>
            <a:stCxn id="67" idx="2"/>
            <a:endCxn id="175" idx="0"/>
          </p:cNvCxnSpPr>
          <p:nvPr/>
        </p:nvCxnSpPr>
        <p:spPr>
          <a:xfrm rot="16200000" flipH="1">
            <a:off x="2721795" y="2258255"/>
            <a:ext cx="78349" cy="788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260"/>
          <p:cNvCxnSpPr>
            <a:stCxn id="285" idx="2"/>
            <a:endCxn id="268" idx="0"/>
          </p:cNvCxnSpPr>
          <p:nvPr/>
        </p:nvCxnSpPr>
        <p:spPr>
          <a:xfrm rot="5400000">
            <a:off x="2884492" y="4210070"/>
            <a:ext cx="769763" cy="62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352" descr="Nodo de sexto nivel" title="Nodo06"/>
          <p:cNvSpPr/>
          <p:nvPr/>
        </p:nvSpPr>
        <p:spPr>
          <a:xfrm>
            <a:off x="5923323" y="3795197"/>
            <a:ext cx="87536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Sin signos de agrupación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35" name="Conector angular 351"/>
          <p:cNvCxnSpPr>
            <a:stCxn id="402" idx="0"/>
            <a:endCxn id="350" idx="2"/>
          </p:cNvCxnSpPr>
          <p:nvPr/>
        </p:nvCxnSpPr>
        <p:spPr>
          <a:xfrm rot="16200000" flipV="1">
            <a:off x="5858858" y="3293049"/>
            <a:ext cx="400070" cy="6042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359"/>
          <p:cNvCxnSpPr>
            <a:stCxn id="356" idx="0"/>
            <a:endCxn id="402" idx="2"/>
          </p:cNvCxnSpPr>
          <p:nvPr/>
        </p:nvCxnSpPr>
        <p:spPr>
          <a:xfrm rot="5400000" flipH="1" flipV="1">
            <a:off x="6279848" y="4229873"/>
            <a:ext cx="162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120" idx="0"/>
            <a:endCxn id="354" idx="2"/>
          </p:cNvCxnSpPr>
          <p:nvPr/>
        </p:nvCxnSpPr>
        <p:spPr>
          <a:xfrm rot="5400000" flipH="1" flipV="1">
            <a:off x="6289607" y="5125025"/>
            <a:ext cx="136447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 descr="Conector entre nodos" title="conector"/>
          <p:cNvSpPr txBox="1"/>
          <p:nvPr/>
        </p:nvSpPr>
        <p:spPr>
          <a:xfrm>
            <a:off x="5961686" y="5196423"/>
            <a:ext cx="785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así</a:t>
            </a:r>
            <a:endParaRPr lang="es-ES" sz="900" dirty="0"/>
          </a:p>
        </p:txBody>
      </p:sp>
      <p:sp>
        <p:nvSpPr>
          <p:cNvPr id="127" name="Rectángulo 126" descr="Nodo de sexto nivel" title="Nodo06"/>
          <p:cNvSpPr/>
          <p:nvPr/>
        </p:nvSpPr>
        <p:spPr>
          <a:xfrm>
            <a:off x="5678722" y="5522595"/>
            <a:ext cx="1377266" cy="554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Potenciación y radicación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 y división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8" name="Conector angular 127"/>
          <p:cNvCxnSpPr>
            <a:stCxn id="127" idx="0"/>
            <a:endCxn id="120" idx="2"/>
          </p:cNvCxnSpPr>
          <p:nvPr/>
        </p:nvCxnSpPr>
        <p:spPr>
          <a:xfrm rot="16200000" flipV="1">
            <a:off x="6313335" y="5468575"/>
            <a:ext cx="9534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131</Words>
  <Application>Microsoft Office PowerPoint</Application>
  <PresentationFormat>Carta (216 x 279 mm)</PresentationFormat>
  <Paragraphs>64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50</cp:revision>
  <cp:lastPrinted>2015-06-25T22:36:16Z</cp:lastPrinted>
  <dcterms:created xsi:type="dcterms:W3CDTF">2015-05-14T14:12:36Z</dcterms:created>
  <dcterms:modified xsi:type="dcterms:W3CDTF">2015-10-21T23:01:14Z</dcterms:modified>
</cp:coreProperties>
</file>