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9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4/12/2015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1214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4/12/2015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5333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4/12/2015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6018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4/12/2015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577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4/12/2015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354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4/12/2015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164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4/12/2015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0425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4/12/2015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523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4/12/2015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7164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4/12/2015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66890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4/12/2015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788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04/12/2015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D5A2-E459-484B-B605-65C3C8CA7009}" type="datetimeFigureOut">
              <a:rPr lang="es-CO" smtClean="0"/>
              <a:t>4/12/2015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6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números complejos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710354" y="1075763"/>
            <a:ext cx="120373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Los números imaginarios</a:t>
            </a:r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795354" y="-1130414"/>
            <a:ext cx="244755" cy="3373726"/>
          </a:xfrm>
          <a:prstGeom prst="bentConnector3">
            <a:avLst>
              <a:gd name="adj1" fmla="val 532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837223" y="1719991"/>
            <a:ext cx="745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575248" y="1972558"/>
            <a:ext cx="1245103" cy="14586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números con los cuales se puede resolver ecuaciones que no tienen solución en los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reales.</a:t>
            </a:r>
            <a:endParaRPr lang="es-ES" sz="105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639709" y="3843747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representan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angular 67"/>
          <p:cNvCxnSpPr>
            <a:stCxn id="67" idx="0"/>
            <a:endCxn id="44" idx="2"/>
          </p:cNvCxnSpPr>
          <p:nvPr/>
        </p:nvCxnSpPr>
        <p:spPr>
          <a:xfrm rot="16200000" flipV="1">
            <a:off x="991783" y="3637234"/>
            <a:ext cx="412531" cy="4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722033" y="4305633"/>
            <a:ext cx="951263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la letra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692668" y="5208077"/>
            <a:ext cx="1050785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753875" y="4794368"/>
            <a:ext cx="93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cumplen que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Rectángulo 210" descr="Nodo de sexto nivel" title="Nodo06"/>
          <p:cNvSpPr/>
          <p:nvPr/>
        </p:nvSpPr>
        <p:spPr>
          <a:xfrm>
            <a:off x="684918" y="6138313"/>
            <a:ext cx="1071343" cy="339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reglas de las  potencias de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8" name="Conector angular 247"/>
          <p:cNvCxnSpPr>
            <a:stCxn id="211" idx="0"/>
            <a:endCxn id="129" idx="2"/>
          </p:cNvCxnSpPr>
          <p:nvPr/>
        </p:nvCxnSpPr>
        <p:spPr>
          <a:xfrm rot="16200000" flipV="1">
            <a:off x="1122612" y="6040335"/>
            <a:ext cx="193427" cy="25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816655" y="675891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identifican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3254734" y="915602"/>
            <a:ext cx="175531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 conjunto de los números complejos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CuadroTexto 217" descr="Conector entre nodos" title="conector"/>
          <p:cNvSpPr txBox="1"/>
          <p:nvPr/>
        </p:nvSpPr>
        <p:spPr>
          <a:xfrm>
            <a:off x="2477683" y="1798348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representan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9" name="Conector angular 218"/>
          <p:cNvCxnSpPr/>
          <p:nvPr/>
        </p:nvCxnSpPr>
        <p:spPr>
          <a:xfrm rot="16200000" flipH="1" flipV="1">
            <a:off x="4319210" y="435220"/>
            <a:ext cx="26144" cy="2706879"/>
          </a:xfrm>
          <a:prstGeom prst="bentConnector3">
            <a:avLst>
              <a:gd name="adj1" fmla="val -6919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2068630" y="2187539"/>
            <a:ext cx="77983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forma binomial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0"/>
          <p:cNvCxnSpPr>
            <a:stCxn id="280" idx="0"/>
            <a:endCxn id="220" idx="0"/>
          </p:cNvCxnSpPr>
          <p:nvPr/>
        </p:nvCxnSpPr>
        <p:spPr>
          <a:xfrm rot="16200000" flipH="1" flipV="1">
            <a:off x="2955536" y="1680477"/>
            <a:ext cx="10075" cy="1004048"/>
          </a:xfrm>
          <a:prstGeom prst="bentConnector3">
            <a:avLst>
              <a:gd name="adj1" fmla="val -105885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 title="conector"/>
          <p:cNvSpPr txBox="1"/>
          <p:nvPr/>
        </p:nvSpPr>
        <p:spPr>
          <a:xfrm>
            <a:off x="2039058" y="2604194"/>
            <a:ext cx="939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corresponde 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3" name="Conector angular 222"/>
          <p:cNvCxnSpPr>
            <a:stCxn id="220" idx="2"/>
          </p:cNvCxnSpPr>
          <p:nvPr/>
        </p:nvCxnSpPr>
        <p:spPr>
          <a:xfrm rot="5400000">
            <a:off x="2408685" y="2594877"/>
            <a:ext cx="9973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1969890" y="3090483"/>
            <a:ext cx="970239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escritura de la forma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" sz="9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CuadroTexto 273" descr="Conector entre nodos" title="conector"/>
          <p:cNvSpPr txBox="1"/>
          <p:nvPr/>
        </p:nvSpPr>
        <p:spPr>
          <a:xfrm>
            <a:off x="3571176" y="675890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construye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5" name="Conector angular 274"/>
          <p:cNvCxnSpPr>
            <a:stCxn id="274" idx="2"/>
            <a:endCxn id="216" idx="0"/>
          </p:cNvCxnSpPr>
          <p:nvPr/>
        </p:nvCxnSpPr>
        <p:spPr>
          <a:xfrm rot="5400000">
            <a:off x="4120258" y="903468"/>
            <a:ext cx="24268" cy="1"/>
          </a:xfrm>
          <a:prstGeom prst="bentConnector3">
            <a:avLst>
              <a:gd name="adj1" fmla="val -15096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 descr="Nodo de segundo nivel" title="Nodo02"/>
          <p:cNvSpPr/>
          <p:nvPr/>
        </p:nvSpPr>
        <p:spPr>
          <a:xfrm>
            <a:off x="3034689" y="2177464"/>
            <a:ext cx="85581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forma cartesiana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CuadroTexto 281" descr="Conector entre nodos" title="conector"/>
          <p:cNvSpPr txBox="1"/>
          <p:nvPr/>
        </p:nvSpPr>
        <p:spPr>
          <a:xfrm>
            <a:off x="3144889" y="2731053"/>
            <a:ext cx="649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indica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Rectángulo 283" descr="Nodo de tercer nivel" title="Nodo03"/>
          <p:cNvSpPr/>
          <p:nvPr/>
        </p:nvSpPr>
        <p:spPr>
          <a:xfrm>
            <a:off x="3066190" y="3212414"/>
            <a:ext cx="1106374" cy="4519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escritura de pareja ordenadas </a:t>
            </a:r>
          </a:p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" sz="9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Rectángulo 284" descr="Nodo de cuarto nivel&#10;" title="Nodo04"/>
          <p:cNvSpPr/>
          <p:nvPr/>
        </p:nvSpPr>
        <p:spPr>
          <a:xfrm>
            <a:off x="2862347" y="4335927"/>
            <a:ext cx="1236311" cy="396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representación en el plano complejo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CuadroTexto 286" descr="Conector entre nodos" title="conector"/>
          <p:cNvSpPr txBox="1"/>
          <p:nvPr/>
        </p:nvSpPr>
        <p:spPr>
          <a:xfrm>
            <a:off x="2890284" y="3902965"/>
            <a:ext cx="11876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 corresponde 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8" name="Conector angular 287"/>
          <p:cNvCxnSpPr/>
          <p:nvPr/>
        </p:nvCxnSpPr>
        <p:spPr>
          <a:xfrm rot="5400000">
            <a:off x="3352248" y="3092068"/>
            <a:ext cx="23004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angular 289"/>
          <p:cNvCxnSpPr>
            <a:stCxn id="287" idx="2"/>
            <a:endCxn id="285" idx="0"/>
          </p:cNvCxnSpPr>
          <p:nvPr/>
        </p:nvCxnSpPr>
        <p:spPr>
          <a:xfrm rot="5400000">
            <a:off x="3373552" y="4225360"/>
            <a:ext cx="217518" cy="3616"/>
          </a:xfrm>
          <a:prstGeom prst="bentConnector3">
            <a:avLst>
              <a:gd name="adj1" fmla="val 10019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ector angular 291"/>
          <p:cNvCxnSpPr>
            <a:stCxn id="285" idx="2"/>
          </p:cNvCxnSpPr>
          <p:nvPr/>
        </p:nvCxnSpPr>
        <p:spPr>
          <a:xfrm rot="5400000">
            <a:off x="3389326" y="4823107"/>
            <a:ext cx="18235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7341100" y="1011470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Operaciones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/>
          <p:nvPr/>
        </p:nvCxnSpPr>
        <p:spPr>
          <a:xfrm rot="16200000" flipH="1">
            <a:off x="6118063" y="-1066542"/>
            <a:ext cx="244754" cy="325539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7341100" y="1585966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tales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Conector angular 337"/>
          <p:cNvCxnSpPr>
            <a:stCxn id="335" idx="2"/>
            <a:endCxn id="337" idx="0"/>
          </p:cNvCxnSpPr>
          <p:nvPr/>
        </p:nvCxnSpPr>
        <p:spPr>
          <a:xfrm rot="5400000">
            <a:off x="7835538" y="1518031"/>
            <a:ext cx="134714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437919" y="2045622"/>
            <a:ext cx="1225611" cy="83758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sustracción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división</a:t>
            </a:r>
          </a:p>
        </p:txBody>
      </p:sp>
      <p:cxnSp>
        <p:nvCxnSpPr>
          <p:cNvPr id="340" name="Conector angular 339"/>
          <p:cNvCxnSpPr/>
          <p:nvPr/>
        </p:nvCxnSpPr>
        <p:spPr>
          <a:xfrm rot="16200000" flipH="1">
            <a:off x="7771024" y="1918079"/>
            <a:ext cx="251709" cy="10875"/>
          </a:xfrm>
          <a:prstGeom prst="bentConnector3">
            <a:avLst>
              <a:gd name="adj1" fmla="val 954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ángulo 343" descr="Nodo de cuarto nivel&#10;" title="Nodo04"/>
          <p:cNvSpPr/>
          <p:nvPr/>
        </p:nvSpPr>
        <p:spPr>
          <a:xfrm>
            <a:off x="7573233" y="3841243"/>
            <a:ext cx="1090298" cy="8778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propiedades: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clausurativa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conmutativa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asociativa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modulativa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CuadroTexto 345" descr="Conector entre nodos" title="conector"/>
          <p:cNvSpPr txBox="1"/>
          <p:nvPr/>
        </p:nvSpPr>
        <p:spPr>
          <a:xfrm>
            <a:off x="7582983" y="3123282"/>
            <a:ext cx="9031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umplen con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9" name="Conector angular 348"/>
          <p:cNvCxnSpPr>
            <a:stCxn id="346" idx="2"/>
          </p:cNvCxnSpPr>
          <p:nvPr/>
        </p:nvCxnSpPr>
        <p:spPr>
          <a:xfrm rot="5400000">
            <a:off x="7787185" y="3586100"/>
            <a:ext cx="49474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ángulo 352" descr="Nodo de sexto nivel" title="Nodo06"/>
          <p:cNvSpPr/>
          <p:nvPr/>
        </p:nvSpPr>
        <p:spPr>
          <a:xfrm>
            <a:off x="7111326" y="5508991"/>
            <a:ext cx="68616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inverso aditivo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4" name="Rectángulo 353" descr="Nodo de séptimo nivel" title="Nodo07"/>
          <p:cNvSpPr/>
          <p:nvPr/>
        </p:nvSpPr>
        <p:spPr>
          <a:xfrm>
            <a:off x="8047189" y="5513358"/>
            <a:ext cx="90854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inverso multiplicativo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5" name="CuadroTexto 354" descr="Conector entre nodos" title="conector"/>
          <p:cNvSpPr txBox="1"/>
          <p:nvPr/>
        </p:nvSpPr>
        <p:spPr>
          <a:xfrm>
            <a:off x="7693952" y="4947722"/>
            <a:ext cx="8739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1" name="CuadroTexto 360" descr="Conector entre nodos" title="conector"/>
          <p:cNvSpPr txBox="1"/>
          <p:nvPr/>
        </p:nvSpPr>
        <p:spPr>
          <a:xfrm>
            <a:off x="7344983" y="675202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2" name="Conector angular 361"/>
          <p:cNvCxnSpPr>
            <a:stCxn id="361" idx="2"/>
            <a:endCxn id="335" idx="0"/>
          </p:cNvCxnSpPr>
          <p:nvPr/>
        </p:nvCxnSpPr>
        <p:spPr>
          <a:xfrm rot="5400000">
            <a:off x="7844424" y="949695"/>
            <a:ext cx="120824" cy="27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uadroTexto 128" descr="Conector entre nodos" title="conector"/>
          <p:cNvSpPr txBox="1"/>
          <p:nvPr/>
        </p:nvSpPr>
        <p:spPr>
          <a:xfrm>
            <a:off x="659473" y="5729442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establecen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CuadroTexto 137" descr="Conector entre nodos" title="conector"/>
          <p:cNvSpPr txBox="1"/>
          <p:nvPr/>
        </p:nvSpPr>
        <p:spPr>
          <a:xfrm>
            <a:off x="5131101" y="1771101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establecen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ángulo 139" descr="Nodo de segundo nivel" title="Nodo02"/>
          <p:cNvSpPr/>
          <p:nvPr/>
        </p:nvSpPr>
        <p:spPr>
          <a:xfrm>
            <a:off x="4213981" y="2177463"/>
            <a:ext cx="908990" cy="4389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relación de igualdad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ángulo 148" descr="Nodo de tercer nivel" title="Nodo03"/>
          <p:cNvSpPr/>
          <p:nvPr/>
        </p:nvSpPr>
        <p:spPr>
          <a:xfrm>
            <a:off x="4365561" y="3175094"/>
            <a:ext cx="962872" cy="4208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CO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bi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</a:p>
          <a:p>
            <a:r>
              <a:rPr lang="es-CO" sz="9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si y solo si 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s-CO" sz="9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s-CO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CuadroTexto 151" descr="Conector entre nodos" title="conector"/>
          <p:cNvSpPr txBox="1"/>
          <p:nvPr/>
        </p:nvSpPr>
        <p:spPr>
          <a:xfrm>
            <a:off x="4323181" y="2729950"/>
            <a:ext cx="730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Rectángulo 213" descr="Nodo de segundo nivel" title="Nodo02"/>
          <p:cNvSpPr/>
          <p:nvPr/>
        </p:nvSpPr>
        <p:spPr>
          <a:xfrm>
            <a:off x="5298492" y="2174083"/>
            <a:ext cx="1031476" cy="3351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conjugado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Rectángulo 293" descr="Nodo de segundo nivel" title="Nodo02"/>
          <p:cNvSpPr/>
          <p:nvPr/>
        </p:nvSpPr>
        <p:spPr>
          <a:xfrm>
            <a:off x="6517237" y="2178832"/>
            <a:ext cx="774285" cy="3351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modulo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8" name="CuadroTexto 317" descr="Conector entre nodos" title="conector"/>
          <p:cNvSpPr txBox="1"/>
          <p:nvPr/>
        </p:nvSpPr>
        <p:spPr>
          <a:xfrm>
            <a:off x="2982219" y="4857611"/>
            <a:ext cx="1079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 el que se define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Rectángulo 318" descr="Nodo de sexto nivel" title="Nodo06"/>
          <p:cNvSpPr/>
          <p:nvPr/>
        </p:nvSpPr>
        <p:spPr>
          <a:xfrm>
            <a:off x="3022640" y="5214490"/>
            <a:ext cx="1070922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norma de un número complejo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CuadroTexto 319" descr="Conector entre nodos" title="conector"/>
          <p:cNvSpPr txBox="1"/>
          <p:nvPr/>
        </p:nvSpPr>
        <p:spPr>
          <a:xfrm>
            <a:off x="2998769" y="5712541"/>
            <a:ext cx="9160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 significa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Rectángulo 320" descr="Nodo de sexto nivel" title="Nodo06"/>
          <p:cNvSpPr/>
          <p:nvPr/>
        </p:nvSpPr>
        <p:spPr>
          <a:xfrm>
            <a:off x="2779538" y="6096986"/>
            <a:ext cx="223051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distancia del punto que representa  al número complejo hasta el punto (0, 0)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3" name="Conector angular 362"/>
          <p:cNvCxnSpPr>
            <a:stCxn id="72" idx="0"/>
            <a:endCxn id="67" idx="2"/>
          </p:cNvCxnSpPr>
          <p:nvPr/>
        </p:nvCxnSpPr>
        <p:spPr>
          <a:xfrm rot="5400000" flipH="1" flipV="1">
            <a:off x="1074759" y="4182097"/>
            <a:ext cx="246442" cy="6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angular 368"/>
          <p:cNvCxnSpPr>
            <a:stCxn id="73" idx="0"/>
            <a:endCxn id="75" idx="2"/>
          </p:cNvCxnSpPr>
          <p:nvPr/>
        </p:nvCxnSpPr>
        <p:spPr>
          <a:xfrm rot="5400000" flipH="1" flipV="1">
            <a:off x="1120191" y="5107683"/>
            <a:ext cx="198265" cy="25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ector angular 405"/>
          <p:cNvCxnSpPr/>
          <p:nvPr/>
        </p:nvCxnSpPr>
        <p:spPr>
          <a:xfrm rot="16200000" flipH="1">
            <a:off x="3406798" y="5145780"/>
            <a:ext cx="124155" cy="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onector angular 406"/>
          <p:cNvCxnSpPr/>
          <p:nvPr/>
        </p:nvCxnSpPr>
        <p:spPr>
          <a:xfrm rot="16200000" flipH="1">
            <a:off x="3406331" y="5623236"/>
            <a:ext cx="124155" cy="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ector angular 407"/>
          <p:cNvCxnSpPr/>
          <p:nvPr/>
        </p:nvCxnSpPr>
        <p:spPr>
          <a:xfrm rot="16200000" flipH="1">
            <a:off x="3382366" y="6010002"/>
            <a:ext cx="124155" cy="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ector angular 408"/>
          <p:cNvCxnSpPr>
            <a:endCxn id="140" idx="0"/>
          </p:cNvCxnSpPr>
          <p:nvPr/>
        </p:nvCxnSpPr>
        <p:spPr>
          <a:xfrm rot="10800000" flipV="1">
            <a:off x="4668476" y="2034431"/>
            <a:ext cx="2195698" cy="14303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ector angular 409"/>
          <p:cNvCxnSpPr>
            <a:stCxn id="294" idx="0"/>
          </p:cNvCxnSpPr>
          <p:nvPr/>
        </p:nvCxnSpPr>
        <p:spPr>
          <a:xfrm rot="16200000" flipV="1">
            <a:off x="6803872" y="2078324"/>
            <a:ext cx="149928" cy="51088"/>
          </a:xfrm>
          <a:prstGeom prst="bentConnector3">
            <a:avLst>
              <a:gd name="adj1" fmla="val 924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CuadroTexto 417" descr="Conector entre nodos" title="conector"/>
          <p:cNvSpPr txBox="1"/>
          <p:nvPr/>
        </p:nvSpPr>
        <p:spPr>
          <a:xfrm>
            <a:off x="5318184" y="2880224"/>
            <a:ext cx="918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representa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" name="CuadroTexto 418" descr="Conector entre nodos" title="conector"/>
          <p:cNvSpPr txBox="1"/>
          <p:nvPr/>
        </p:nvSpPr>
        <p:spPr>
          <a:xfrm>
            <a:off x="6467905" y="2803745"/>
            <a:ext cx="730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3" name="Conector angular 422"/>
          <p:cNvCxnSpPr/>
          <p:nvPr/>
        </p:nvCxnSpPr>
        <p:spPr>
          <a:xfrm rot="5400000">
            <a:off x="5463754" y="3472405"/>
            <a:ext cx="650537" cy="2664"/>
          </a:xfrm>
          <a:prstGeom prst="bentConnector3">
            <a:avLst>
              <a:gd name="adj1" fmla="val 279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ector angular 423"/>
          <p:cNvCxnSpPr>
            <a:stCxn id="214" idx="2"/>
          </p:cNvCxnSpPr>
          <p:nvPr/>
        </p:nvCxnSpPr>
        <p:spPr>
          <a:xfrm rot="5400000">
            <a:off x="5645001" y="2671869"/>
            <a:ext cx="331818" cy="6641"/>
          </a:xfrm>
          <a:prstGeom prst="bentConnector3">
            <a:avLst>
              <a:gd name="adj1" fmla="val 10167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ector angular 424"/>
          <p:cNvCxnSpPr/>
          <p:nvPr/>
        </p:nvCxnSpPr>
        <p:spPr>
          <a:xfrm rot="5400000">
            <a:off x="6656417" y="2699770"/>
            <a:ext cx="362231" cy="18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ector angular 425"/>
          <p:cNvCxnSpPr>
            <a:stCxn id="419" idx="2"/>
            <a:endCxn id="427" idx="0"/>
          </p:cNvCxnSpPr>
          <p:nvPr/>
        </p:nvCxnSpPr>
        <p:spPr>
          <a:xfrm rot="5400000">
            <a:off x="6664661" y="3187580"/>
            <a:ext cx="336976" cy="1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Rectángulo 426" descr="Nodo de sexto nivel" title="Nodo06"/>
          <p:cNvSpPr/>
          <p:nvPr/>
        </p:nvSpPr>
        <p:spPr>
          <a:xfrm>
            <a:off x="6325835" y="3356165"/>
            <a:ext cx="1014431" cy="353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9" name="Rectángulo 428" descr="Nodo de sexto nivel" title="Nodo06"/>
          <p:cNvSpPr/>
          <p:nvPr/>
        </p:nvSpPr>
        <p:spPr>
          <a:xfrm>
            <a:off x="5247654" y="3805555"/>
            <a:ext cx="993548" cy="353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4" name="Conector angular 433"/>
          <p:cNvCxnSpPr/>
          <p:nvPr/>
        </p:nvCxnSpPr>
        <p:spPr>
          <a:xfrm rot="16200000" flipV="1">
            <a:off x="8060514" y="4984549"/>
            <a:ext cx="15277" cy="1040710"/>
          </a:xfrm>
          <a:prstGeom prst="bentConnector3">
            <a:avLst>
              <a:gd name="adj1" fmla="val 96630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onector angular 435"/>
          <p:cNvCxnSpPr/>
          <p:nvPr/>
        </p:nvCxnSpPr>
        <p:spPr>
          <a:xfrm rot="5400000">
            <a:off x="8029633" y="4895677"/>
            <a:ext cx="20261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ector angular 442"/>
          <p:cNvCxnSpPr/>
          <p:nvPr/>
        </p:nvCxnSpPr>
        <p:spPr>
          <a:xfrm rot="5400000">
            <a:off x="7896172" y="3034229"/>
            <a:ext cx="305570" cy="35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r 96"/>
          <p:cNvCxnSpPr/>
          <p:nvPr/>
        </p:nvCxnSpPr>
        <p:spPr>
          <a:xfrm rot="5400000">
            <a:off x="1105565" y="961530"/>
            <a:ext cx="23004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angular 100"/>
          <p:cNvCxnSpPr/>
          <p:nvPr/>
        </p:nvCxnSpPr>
        <p:spPr>
          <a:xfrm rot="5400000">
            <a:off x="1115846" y="1653089"/>
            <a:ext cx="23004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angular 109"/>
          <p:cNvCxnSpPr/>
          <p:nvPr/>
        </p:nvCxnSpPr>
        <p:spPr>
          <a:xfrm rot="16200000" flipV="1">
            <a:off x="1145434" y="5654688"/>
            <a:ext cx="152698" cy="6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angular 130"/>
          <p:cNvCxnSpPr/>
          <p:nvPr/>
        </p:nvCxnSpPr>
        <p:spPr>
          <a:xfrm rot="5400000">
            <a:off x="2330817" y="2957883"/>
            <a:ext cx="253398" cy="14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angular 135"/>
          <p:cNvCxnSpPr/>
          <p:nvPr/>
        </p:nvCxnSpPr>
        <p:spPr>
          <a:xfrm rot="5400000">
            <a:off x="3344586" y="2641585"/>
            <a:ext cx="23004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angular 165"/>
          <p:cNvCxnSpPr/>
          <p:nvPr/>
        </p:nvCxnSpPr>
        <p:spPr>
          <a:xfrm rot="5400000">
            <a:off x="4568106" y="3045009"/>
            <a:ext cx="23004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/>
          <p:nvPr/>
        </p:nvCxnSpPr>
        <p:spPr>
          <a:xfrm rot="5400000">
            <a:off x="4618611" y="2671384"/>
            <a:ext cx="9973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angular 167"/>
          <p:cNvCxnSpPr/>
          <p:nvPr/>
        </p:nvCxnSpPr>
        <p:spPr>
          <a:xfrm rot="5400000">
            <a:off x="3365482" y="3782744"/>
            <a:ext cx="23004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angular 186"/>
          <p:cNvCxnSpPr/>
          <p:nvPr/>
        </p:nvCxnSpPr>
        <p:spPr>
          <a:xfrm rot="5400000">
            <a:off x="8029633" y="5264475"/>
            <a:ext cx="20261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angular 187"/>
          <p:cNvCxnSpPr/>
          <p:nvPr/>
        </p:nvCxnSpPr>
        <p:spPr>
          <a:xfrm rot="5400000">
            <a:off x="4003520" y="1490220"/>
            <a:ext cx="18235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angular 188"/>
          <p:cNvCxnSpPr>
            <a:endCxn id="274" idx="0"/>
          </p:cNvCxnSpPr>
          <p:nvPr/>
        </p:nvCxnSpPr>
        <p:spPr>
          <a:xfrm rot="16200000" flipH="1">
            <a:off x="4086663" y="630160"/>
            <a:ext cx="9145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angular 196"/>
          <p:cNvCxnSpPr/>
          <p:nvPr/>
        </p:nvCxnSpPr>
        <p:spPr>
          <a:xfrm rot="5400000">
            <a:off x="2928979" y="2014573"/>
            <a:ext cx="9973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angular 197"/>
          <p:cNvCxnSpPr/>
          <p:nvPr/>
        </p:nvCxnSpPr>
        <p:spPr>
          <a:xfrm rot="5400000">
            <a:off x="5573546" y="2048542"/>
            <a:ext cx="23754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angular 208"/>
          <p:cNvCxnSpPr/>
          <p:nvPr/>
        </p:nvCxnSpPr>
        <p:spPr>
          <a:xfrm rot="16200000" flipH="1">
            <a:off x="1126721" y="4718613"/>
            <a:ext cx="124155" cy="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53" y="5340131"/>
            <a:ext cx="898014" cy="13606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410" y="3934782"/>
            <a:ext cx="938003" cy="12440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176" y="3476902"/>
            <a:ext cx="917049" cy="12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1745</TotalTime>
  <Words>179</Words>
  <Application>Microsoft Office PowerPoint</Application>
  <PresentationFormat>Carta (216 x 279 mm)</PresentationFormat>
  <Paragraphs>52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de Office</vt:lpstr>
      <vt:lpstr>Diseño personalizado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50</cp:revision>
  <cp:lastPrinted>2015-12-04T23:12:28Z</cp:lastPrinted>
  <dcterms:created xsi:type="dcterms:W3CDTF">2015-05-14T14:12:36Z</dcterms:created>
  <dcterms:modified xsi:type="dcterms:W3CDTF">2015-12-04T23:12:59Z</dcterms:modified>
</cp:coreProperties>
</file>