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>
        <p:scale>
          <a:sx n="95" d="100"/>
          <a:sy n="95" d="100"/>
        </p:scale>
        <p:origin x="702" y="-78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25/12/2015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gif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La circunferencia y la relación entre sus elementos 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6114077" y="1204845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La circunferencia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6309480" y="2151980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6850683" y="1984516"/>
            <a:ext cx="6666" cy="1674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6018798" y="2555505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Una línea cerrada, en la cual todos sus puntos están a la misma distancia  de un punto fijo  llamado centro.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6857349" y="2424058"/>
            <a:ext cx="804" cy="13144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2976700" y="4274678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cuerdas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99" name="598 Conector angular"/>
          <p:cNvCxnSpPr>
            <a:stCxn id="146" idx="2"/>
            <a:endCxn id="596" idx="0"/>
          </p:cNvCxnSpPr>
          <p:nvPr/>
        </p:nvCxnSpPr>
        <p:spPr>
          <a:xfrm rot="5400000">
            <a:off x="5128689" y="2545186"/>
            <a:ext cx="176396" cy="3282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4431208" y="50677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7" name="Rectángulo 33"/>
          <p:cNvSpPr/>
          <p:nvPr/>
        </p:nvSpPr>
        <p:spPr>
          <a:xfrm>
            <a:off x="4352795" y="5474464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Dos semirrectas o segmentos con punto de origen común  </a:t>
            </a: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>
            <a:off x="4979077" y="5289752"/>
            <a:ext cx="3718" cy="184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35"/>
          <p:cNvSpPr/>
          <p:nvPr/>
        </p:nvSpPr>
        <p:spPr>
          <a:xfrm>
            <a:off x="6262652" y="3714018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sus  elementos son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7" name="Rectángulo 33"/>
          <p:cNvSpPr/>
          <p:nvPr/>
        </p:nvSpPr>
        <p:spPr>
          <a:xfrm>
            <a:off x="1555798" y="4277095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radio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2" name="Rectángulo 33"/>
          <p:cNvSpPr/>
          <p:nvPr/>
        </p:nvSpPr>
        <p:spPr>
          <a:xfrm>
            <a:off x="2955955" y="5476062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os  </a:t>
            </a:r>
            <a:r>
              <a:rPr lang="es-ES" sz="900" dirty="0" smtClean="0">
                <a:solidFill>
                  <a:schemeClr val="tx1"/>
                </a:solidFill>
              </a:rPr>
              <a:t>segmentos que une dos puntos sobre 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6" name="95 Conector recto"/>
          <p:cNvCxnSpPr>
            <a:stCxn id="334" idx="2"/>
            <a:endCxn id="355" idx="0"/>
          </p:cNvCxnSpPr>
          <p:nvPr/>
        </p:nvCxnSpPr>
        <p:spPr>
          <a:xfrm>
            <a:off x="709047" y="4879440"/>
            <a:ext cx="7155" cy="202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"/>
          <p:cNvCxnSpPr>
            <a:stCxn id="330" idx="2"/>
            <a:endCxn id="146" idx="0"/>
          </p:cNvCxnSpPr>
          <p:nvPr/>
        </p:nvCxnSpPr>
        <p:spPr>
          <a:xfrm>
            <a:off x="6858153" y="3600211"/>
            <a:ext cx="28" cy="1138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80975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48171" y="682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5913" algn="r"/>
              </a:tabLst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ángulo 35"/>
          <p:cNvSpPr/>
          <p:nvPr/>
        </p:nvSpPr>
        <p:spPr>
          <a:xfrm>
            <a:off x="155233" y="463311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consiste  en  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30" name="Rectángulo 33"/>
          <p:cNvSpPr/>
          <p:nvPr/>
        </p:nvSpPr>
        <p:spPr>
          <a:xfrm>
            <a:off x="94937" y="5485194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rgbClr val="FF0000"/>
                </a:solidFill>
              </a:rPr>
              <a:t> </a:t>
            </a:r>
          </a:p>
          <a:p>
            <a:pPr lvl="0" algn="ctr"/>
            <a:r>
              <a:rPr lang="es-ES_tradnl" sz="900" dirty="0" smtClean="0"/>
              <a:t>punto exterior:</a:t>
            </a:r>
          </a:p>
          <a:p>
            <a:pPr lvl="0" algn="ctr"/>
            <a:r>
              <a:rPr lang="es-ES_tradnl" sz="900" dirty="0" smtClean="0"/>
              <a:t>  fuera de la circunferencia.</a:t>
            </a:r>
            <a:endParaRPr lang="es-ES" sz="900" dirty="0" smtClean="0"/>
          </a:p>
          <a:p>
            <a:pPr algn="ctr"/>
            <a:r>
              <a:rPr lang="es-ES" sz="9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40" name="239 Conector recto"/>
          <p:cNvCxnSpPr>
            <a:stCxn id="230" idx="2"/>
            <a:endCxn id="243" idx="0"/>
          </p:cNvCxnSpPr>
          <p:nvPr/>
        </p:nvCxnSpPr>
        <p:spPr>
          <a:xfrm>
            <a:off x="724937" y="6200733"/>
            <a:ext cx="7945" cy="264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33"/>
          <p:cNvSpPr/>
          <p:nvPr/>
        </p:nvSpPr>
        <p:spPr>
          <a:xfrm>
            <a:off x="102882" y="6465454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/>
            <a:r>
              <a:rPr lang="es-ES_tradnl" sz="900" dirty="0" smtClean="0"/>
              <a:t>punto sobre: </a:t>
            </a:r>
          </a:p>
          <a:p>
            <a:pPr lvl="0" algn="ctr"/>
            <a:r>
              <a:rPr lang="es-ES_tradnl" sz="900" dirty="0" smtClean="0"/>
              <a:t> sobre la línea de la circunferencia.</a:t>
            </a:r>
            <a:endParaRPr lang="es-ES" sz="900" dirty="0" smtClean="0"/>
          </a:p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15" name="114 Conector recto"/>
          <p:cNvCxnSpPr>
            <a:stCxn id="243" idx="2"/>
            <a:endCxn id="157" idx="0"/>
          </p:cNvCxnSpPr>
          <p:nvPr/>
        </p:nvCxnSpPr>
        <p:spPr>
          <a:xfrm>
            <a:off x="732882" y="7180993"/>
            <a:ext cx="4295" cy="28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10696131" y="427072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recta tangente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1" name="Rectángulo 33"/>
          <p:cNvSpPr/>
          <p:nvPr/>
        </p:nvSpPr>
        <p:spPr>
          <a:xfrm>
            <a:off x="1536945" y="536057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segmento  que une al punto centro con un punto sobre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4" name="143 Conector recto"/>
          <p:cNvCxnSpPr>
            <a:stCxn id="355" idx="2"/>
            <a:endCxn id="230" idx="0"/>
          </p:cNvCxnSpPr>
          <p:nvPr/>
        </p:nvCxnSpPr>
        <p:spPr>
          <a:xfrm>
            <a:off x="716202" y="5303447"/>
            <a:ext cx="8735" cy="181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35"/>
          <p:cNvSpPr/>
          <p:nvPr/>
        </p:nvSpPr>
        <p:spPr>
          <a:xfrm>
            <a:off x="1630292" y="623329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1" name="Rectángulo 33"/>
          <p:cNvSpPr/>
          <p:nvPr/>
        </p:nvSpPr>
        <p:spPr>
          <a:xfrm>
            <a:off x="1548084" y="6555967"/>
            <a:ext cx="1260000" cy="1309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54" name="153 Conector recto"/>
          <p:cNvCxnSpPr>
            <a:stCxn id="121" idx="2"/>
            <a:endCxn id="148" idx="0"/>
          </p:cNvCxnSpPr>
          <p:nvPr/>
        </p:nvCxnSpPr>
        <p:spPr>
          <a:xfrm>
            <a:off x="2166945" y="6076114"/>
            <a:ext cx="11216" cy="157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48" idx="2"/>
            <a:endCxn id="151" idx="0"/>
          </p:cNvCxnSpPr>
          <p:nvPr/>
        </p:nvCxnSpPr>
        <p:spPr>
          <a:xfrm flipH="1">
            <a:off x="2178084" y="6455261"/>
            <a:ext cx="77" cy="100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33"/>
          <p:cNvSpPr/>
          <p:nvPr/>
        </p:nvSpPr>
        <p:spPr>
          <a:xfrm>
            <a:off x="107177" y="7465009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/>
            <a:r>
              <a:rPr lang="es-ES_tradnl" sz="900" dirty="0" smtClean="0"/>
              <a:t>puntos interior:</a:t>
            </a:r>
          </a:p>
          <a:p>
            <a:pPr lvl="0" algn="ctr"/>
            <a:r>
              <a:rPr lang="es-ES_tradnl" sz="900" dirty="0" smtClean="0"/>
              <a:t> en el interior de la circunferencia.</a:t>
            </a:r>
            <a:endParaRPr lang="es-ES" sz="900" dirty="0" smtClean="0"/>
          </a:p>
          <a:p>
            <a:pPr algn="ctr"/>
            <a:endParaRPr lang="es-CO" sz="9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314" name="313 Conector recto"/>
          <p:cNvCxnSpPr>
            <a:stCxn id="326" idx="0"/>
            <a:endCxn id="3" idx="2"/>
          </p:cNvCxnSpPr>
          <p:nvPr/>
        </p:nvCxnSpPr>
        <p:spPr>
          <a:xfrm flipH="1" flipV="1">
            <a:off x="6840537" y="1051441"/>
            <a:ext cx="10146" cy="153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ángulo 33"/>
          <p:cNvSpPr/>
          <p:nvPr/>
        </p:nvSpPr>
        <p:spPr>
          <a:xfrm>
            <a:off x="110154" y="427695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puntos relativos 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8" name="Rectángulo 33"/>
          <p:cNvSpPr/>
          <p:nvPr/>
        </p:nvSpPr>
        <p:spPr>
          <a:xfrm>
            <a:off x="4384194" y="4274896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ángulos 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9" name="Rectángulo 33"/>
          <p:cNvSpPr/>
          <p:nvPr/>
        </p:nvSpPr>
        <p:spPr>
          <a:xfrm>
            <a:off x="12278457" y="427203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Rectas secantes 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40" name="339 Conector angular"/>
          <p:cNvCxnSpPr>
            <a:stCxn id="146" idx="2"/>
            <a:endCxn id="334" idx="0"/>
          </p:cNvCxnSpPr>
          <p:nvPr/>
        </p:nvCxnSpPr>
        <p:spPr>
          <a:xfrm rot="5400000">
            <a:off x="3694280" y="1113049"/>
            <a:ext cx="178669" cy="6149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344 Conector angular"/>
          <p:cNvCxnSpPr>
            <a:stCxn id="146" idx="2"/>
            <a:endCxn id="147" idx="0"/>
          </p:cNvCxnSpPr>
          <p:nvPr/>
        </p:nvCxnSpPr>
        <p:spPr>
          <a:xfrm rot="5400000">
            <a:off x="4417030" y="1835943"/>
            <a:ext cx="178813" cy="47034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348 Conector angular"/>
          <p:cNvCxnSpPr>
            <a:stCxn id="146" idx="2"/>
            <a:endCxn id="135" idx="0"/>
          </p:cNvCxnSpPr>
          <p:nvPr/>
        </p:nvCxnSpPr>
        <p:spPr>
          <a:xfrm rot="16200000" flipH="1">
            <a:off x="8990379" y="1966083"/>
            <a:ext cx="172447" cy="44368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351 Conector angular"/>
          <p:cNvCxnSpPr>
            <a:stCxn id="146" idx="2"/>
            <a:endCxn id="339" idx="0"/>
          </p:cNvCxnSpPr>
          <p:nvPr/>
        </p:nvCxnSpPr>
        <p:spPr>
          <a:xfrm rot="16200000" flipH="1">
            <a:off x="9780890" y="1175572"/>
            <a:ext cx="173750" cy="60191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ángulo 35"/>
          <p:cNvSpPr/>
          <p:nvPr/>
        </p:nvSpPr>
        <p:spPr>
          <a:xfrm>
            <a:off x="168333" y="5081484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pueden ser 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64" name="363 Conector recto"/>
          <p:cNvCxnSpPr>
            <a:stCxn id="371" idx="0"/>
            <a:endCxn id="121" idx="0"/>
          </p:cNvCxnSpPr>
          <p:nvPr/>
        </p:nvCxnSpPr>
        <p:spPr>
          <a:xfrm>
            <a:off x="2157591" y="4998293"/>
            <a:ext cx="9354" cy="36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ángulo 35"/>
          <p:cNvSpPr/>
          <p:nvPr/>
        </p:nvSpPr>
        <p:spPr>
          <a:xfrm>
            <a:off x="1609722" y="499829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el   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73" name="372 Conector recto"/>
          <p:cNvCxnSpPr>
            <a:stCxn id="147" idx="2"/>
            <a:endCxn id="371" idx="0"/>
          </p:cNvCxnSpPr>
          <p:nvPr/>
        </p:nvCxnSpPr>
        <p:spPr>
          <a:xfrm>
            <a:off x="2154691" y="4879584"/>
            <a:ext cx="2900" cy="1187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ángulo 35"/>
          <p:cNvSpPr/>
          <p:nvPr/>
        </p:nvSpPr>
        <p:spPr>
          <a:xfrm>
            <a:off x="3040094" y="5055774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  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81" name="380 Conector recto"/>
          <p:cNvCxnSpPr>
            <a:stCxn id="152" idx="0"/>
            <a:endCxn id="380" idx="2"/>
          </p:cNvCxnSpPr>
          <p:nvPr/>
        </p:nvCxnSpPr>
        <p:spPr>
          <a:xfrm flipV="1">
            <a:off x="3585955" y="5277737"/>
            <a:ext cx="2008" cy="198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386 Conector recto"/>
          <p:cNvCxnSpPr>
            <a:stCxn id="596" idx="2"/>
            <a:endCxn id="380" idx="0"/>
          </p:cNvCxnSpPr>
          <p:nvPr/>
        </p:nvCxnSpPr>
        <p:spPr>
          <a:xfrm>
            <a:off x="3575593" y="4877167"/>
            <a:ext cx="12370" cy="1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394 Conector recto"/>
          <p:cNvCxnSpPr>
            <a:stCxn id="338" idx="2"/>
            <a:endCxn id="113" idx="0"/>
          </p:cNvCxnSpPr>
          <p:nvPr/>
        </p:nvCxnSpPr>
        <p:spPr>
          <a:xfrm flipH="1">
            <a:off x="4979077" y="4877385"/>
            <a:ext cx="4010" cy="190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ángulo 35"/>
          <p:cNvSpPr/>
          <p:nvPr/>
        </p:nvSpPr>
        <p:spPr>
          <a:xfrm>
            <a:off x="10753333" y="504118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 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00" name="399 Conector recto"/>
          <p:cNvCxnSpPr>
            <a:stCxn id="135" idx="2"/>
            <a:endCxn id="399" idx="0"/>
          </p:cNvCxnSpPr>
          <p:nvPr/>
        </p:nvCxnSpPr>
        <p:spPr>
          <a:xfrm>
            <a:off x="11295024" y="4873218"/>
            <a:ext cx="6178" cy="167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ángulo 33"/>
          <p:cNvSpPr/>
          <p:nvPr/>
        </p:nvSpPr>
        <p:spPr>
          <a:xfrm>
            <a:off x="10672358" y="5387611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toca </a:t>
            </a:r>
            <a:r>
              <a:rPr lang="es-ES_tradnl" sz="900" dirty="0" smtClean="0"/>
              <a:t>al punto de tangencia </a:t>
            </a:r>
            <a:r>
              <a:rPr lang="es-ES_tradnl" sz="900" dirty="0" smtClean="0"/>
              <a:t>que </a:t>
            </a:r>
            <a:r>
              <a:rPr lang="es-ES_tradnl" sz="900" dirty="0" smtClean="0"/>
              <a:t>se encuentra sobre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06" name="405 Conector recto"/>
          <p:cNvCxnSpPr>
            <a:stCxn id="399" idx="2"/>
            <a:endCxn id="405" idx="0"/>
          </p:cNvCxnSpPr>
          <p:nvPr/>
        </p:nvCxnSpPr>
        <p:spPr>
          <a:xfrm>
            <a:off x="11301202" y="5263146"/>
            <a:ext cx="1156" cy="124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ángulo 35"/>
          <p:cNvSpPr/>
          <p:nvPr/>
        </p:nvSpPr>
        <p:spPr>
          <a:xfrm>
            <a:off x="12332887" y="501860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 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10" name="409 Conector recto"/>
          <p:cNvCxnSpPr>
            <a:stCxn id="339" idx="2"/>
            <a:endCxn id="409" idx="0"/>
          </p:cNvCxnSpPr>
          <p:nvPr/>
        </p:nvCxnSpPr>
        <p:spPr>
          <a:xfrm>
            <a:off x="12877350" y="4874521"/>
            <a:ext cx="3406" cy="144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tángulo 33"/>
          <p:cNvSpPr/>
          <p:nvPr/>
        </p:nvSpPr>
        <p:spPr>
          <a:xfrm>
            <a:off x="12256485" y="539473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toca a dos punto que se encuentra sobre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14" name="413 Conector recto"/>
          <p:cNvCxnSpPr>
            <a:stCxn id="409" idx="2"/>
            <a:endCxn id="413" idx="0"/>
          </p:cNvCxnSpPr>
          <p:nvPr/>
        </p:nvCxnSpPr>
        <p:spPr>
          <a:xfrm>
            <a:off x="12880756" y="5240569"/>
            <a:ext cx="5729" cy="154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ángulo 33"/>
          <p:cNvSpPr/>
          <p:nvPr/>
        </p:nvSpPr>
        <p:spPr>
          <a:xfrm>
            <a:off x="5952192" y="427916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arcos 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18" name="417 Conector angular"/>
          <p:cNvCxnSpPr>
            <a:stCxn id="146" idx="2"/>
            <a:endCxn id="417" idx="0"/>
          </p:cNvCxnSpPr>
          <p:nvPr/>
        </p:nvCxnSpPr>
        <p:spPr>
          <a:xfrm rot="5400000">
            <a:off x="6614194" y="4035173"/>
            <a:ext cx="180879" cy="3070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642" y="6622142"/>
            <a:ext cx="1218148" cy="113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3" name="Rectángulo 35"/>
          <p:cNvSpPr/>
          <p:nvPr/>
        </p:nvSpPr>
        <p:spPr>
          <a:xfrm>
            <a:off x="3040683" y="633908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27" name="Rectángulo 33"/>
          <p:cNvSpPr/>
          <p:nvPr/>
        </p:nvSpPr>
        <p:spPr>
          <a:xfrm>
            <a:off x="2960499" y="6723976"/>
            <a:ext cx="1260000" cy="1309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428" name="427 Conector recto"/>
          <p:cNvCxnSpPr>
            <a:stCxn id="152" idx="2"/>
            <a:endCxn id="423" idx="0"/>
          </p:cNvCxnSpPr>
          <p:nvPr/>
        </p:nvCxnSpPr>
        <p:spPr>
          <a:xfrm>
            <a:off x="3585955" y="6191601"/>
            <a:ext cx="2597" cy="147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431 Conector recto"/>
          <p:cNvCxnSpPr>
            <a:stCxn id="423" idx="2"/>
            <a:endCxn id="427" idx="0"/>
          </p:cNvCxnSpPr>
          <p:nvPr/>
        </p:nvCxnSpPr>
        <p:spPr>
          <a:xfrm>
            <a:off x="3588552" y="6561045"/>
            <a:ext cx="1947" cy="162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9631" y="6878191"/>
            <a:ext cx="1065659" cy="105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3" name="Rectángulo 35"/>
          <p:cNvSpPr/>
          <p:nvPr/>
        </p:nvSpPr>
        <p:spPr>
          <a:xfrm>
            <a:off x="4444091" y="634367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dividen en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44" name="Rectángulo 33"/>
          <p:cNvSpPr/>
          <p:nvPr/>
        </p:nvSpPr>
        <p:spPr>
          <a:xfrm>
            <a:off x="4407708" y="6842536"/>
            <a:ext cx="980367" cy="3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ángulo centrado </a:t>
            </a:r>
          </a:p>
        </p:txBody>
      </p:sp>
      <p:sp>
        <p:nvSpPr>
          <p:cNvPr id="445" name="Rectángulo 33"/>
          <p:cNvSpPr/>
          <p:nvPr/>
        </p:nvSpPr>
        <p:spPr>
          <a:xfrm>
            <a:off x="5736343" y="6843396"/>
            <a:ext cx="980367" cy="3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ángulo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inscrito  </a:t>
            </a:r>
          </a:p>
        </p:txBody>
      </p:sp>
      <p:cxnSp>
        <p:nvCxnSpPr>
          <p:cNvPr id="447" name="446 Conector recto"/>
          <p:cNvCxnSpPr>
            <a:stCxn id="117" idx="2"/>
            <a:endCxn id="443" idx="0"/>
          </p:cNvCxnSpPr>
          <p:nvPr/>
        </p:nvCxnSpPr>
        <p:spPr>
          <a:xfrm>
            <a:off x="4982795" y="6190003"/>
            <a:ext cx="9165" cy="153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ángulo 33"/>
          <p:cNvSpPr/>
          <p:nvPr/>
        </p:nvSpPr>
        <p:spPr>
          <a:xfrm>
            <a:off x="4276768" y="7669459"/>
            <a:ext cx="1260000" cy="1309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451" name="450 Conector recto"/>
          <p:cNvCxnSpPr>
            <a:stCxn id="444" idx="2"/>
            <a:endCxn id="452" idx="0"/>
          </p:cNvCxnSpPr>
          <p:nvPr/>
        </p:nvCxnSpPr>
        <p:spPr>
          <a:xfrm>
            <a:off x="4897892" y="7234536"/>
            <a:ext cx="7458" cy="17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ángulo 35"/>
          <p:cNvSpPr/>
          <p:nvPr/>
        </p:nvSpPr>
        <p:spPr>
          <a:xfrm>
            <a:off x="4415338" y="7252412"/>
            <a:ext cx="980024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55" name="454 Conector recto"/>
          <p:cNvCxnSpPr>
            <a:stCxn id="452" idx="2"/>
            <a:endCxn id="450" idx="0"/>
          </p:cNvCxnSpPr>
          <p:nvPr/>
        </p:nvCxnSpPr>
        <p:spPr>
          <a:xfrm>
            <a:off x="4905350" y="7474375"/>
            <a:ext cx="1418" cy="195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36541" y="7749225"/>
            <a:ext cx="1131548" cy="111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8" name="Rectángulo 33"/>
          <p:cNvSpPr/>
          <p:nvPr/>
        </p:nvSpPr>
        <p:spPr>
          <a:xfrm>
            <a:off x="5587243" y="7678012"/>
            <a:ext cx="1260000" cy="1309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9453" y="7691531"/>
            <a:ext cx="1200123" cy="127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9" name="Rectángulo 35"/>
          <p:cNvSpPr/>
          <p:nvPr/>
        </p:nvSpPr>
        <p:spPr>
          <a:xfrm>
            <a:off x="5682457" y="7330875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60" name="459 Conector recto"/>
          <p:cNvCxnSpPr>
            <a:stCxn id="445" idx="2"/>
            <a:endCxn id="459" idx="0"/>
          </p:cNvCxnSpPr>
          <p:nvPr/>
        </p:nvCxnSpPr>
        <p:spPr>
          <a:xfrm>
            <a:off x="6226527" y="7235396"/>
            <a:ext cx="3799" cy="95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462 Conector recto"/>
          <p:cNvCxnSpPr>
            <a:stCxn id="459" idx="2"/>
            <a:endCxn id="1034" idx="0"/>
          </p:cNvCxnSpPr>
          <p:nvPr/>
        </p:nvCxnSpPr>
        <p:spPr>
          <a:xfrm flipH="1">
            <a:off x="6229515" y="7552838"/>
            <a:ext cx="811" cy="13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tángulo 33"/>
          <p:cNvSpPr/>
          <p:nvPr/>
        </p:nvSpPr>
        <p:spPr>
          <a:xfrm>
            <a:off x="7012848" y="6842916"/>
            <a:ext cx="980367" cy="3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ángulo </a:t>
            </a:r>
          </a:p>
          <a:p>
            <a:pPr algn="ctr"/>
            <a:r>
              <a:rPr lang="es-CO" sz="900" dirty="0" err="1" smtClean="0">
                <a:solidFill>
                  <a:schemeClr val="tx1"/>
                </a:solidFill>
                <a:cs typeface="Arial" pitchFamily="34" charset="0"/>
              </a:rPr>
              <a:t>Semiinscrito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469" name="Rectángulo 33"/>
          <p:cNvSpPr/>
          <p:nvPr/>
        </p:nvSpPr>
        <p:spPr>
          <a:xfrm>
            <a:off x="6886495" y="7670266"/>
            <a:ext cx="1260000" cy="1309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71" name="Rectángulo 35"/>
          <p:cNvSpPr/>
          <p:nvPr/>
        </p:nvSpPr>
        <p:spPr>
          <a:xfrm>
            <a:off x="6961045" y="733862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72" name="471 Conector recto"/>
          <p:cNvCxnSpPr>
            <a:stCxn id="471" idx="2"/>
            <a:endCxn id="469" idx="0"/>
          </p:cNvCxnSpPr>
          <p:nvPr/>
        </p:nvCxnSpPr>
        <p:spPr>
          <a:xfrm>
            <a:off x="7508914" y="7560590"/>
            <a:ext cx="7581" cy="109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473 Conector recto"/>
          <p:cNvCxnSpPr>
            <a:stCxn id="466" idx="2"/>
            <a:endCxn id="471" idx="0"/>
          </p:cNvCxnSpPr>
          <p:nvPr/>
        </p:nvCxnSpPr>
        <p:spPr>
          <a:xfrm>
            <a:off x="7503032" y="7234916"/>
            <a:ext cx="5882" cy="103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ángulo 33"/>
          <p:cNvSpPr/>
          <p:nvPr/>
        </p:nvSpPr>
        <p:spPr>
          <a:xfrm>
            <a:off x="8327598" y="6845455"/>
            <a:ext cx="980367" cy="3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ángulo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interior    </a:t>
            </a:r>
          </a:p>
        </p:txBody>
      </p:sp>
      <p:sp>
        <p:nvSpPr>
          <p:cNvPr id="481" name="Rectángulo 33"/>
          <p:cNvSpPr/>
          <p:nvPr/>
        </p:nvSpPr>
        <p:spPr>
          <a:xfrm>
            <a:off x="8201245" y="7662520"/>
            <a:ext cx="1260000" cy="1309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82" name="Rectángulo 35"/>
          <p:cNvSpPr/>
          <p:nvPr/>
        </p:nvSpPr>
        <p:spPr>
          <a:xfrm>
            <a:off x="8275795" y="733088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83" name="482 Conector recto"/>
          <p:cNvCxnSpPr>
            <a:stCxn id="482" idx="2"/>
            <a:endCxn id="481" idx="0"/>
          </p:cNvCxnSpPr>
          <p:nvPr/>
        </p:nvCxnSpPr>
        <p:spPr>
          <a:xfrm>
            <a:off x="8823664" y="7552844"/>
            <a:ext cx="7581" cy="109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483 Conector recto"/>
          <p:cNvCxnSpPr>
            <a:stCxn id="480" idx="2"/>
            <a:endCxn id="482" idx="0"/>
          </p:cNvCxnSpPr>
          <p:nvPr/>
        </p:nvCxnSpPr>
        <p:spPr>
          <a:xfrm>
            <a:off x="8817782" y="7237455"/>
            <a:ext cx="5882" cy="93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ángulo 33"/>
          <p:cNvSpPr/>
          <p:nvPr/>
        </p:nvSpPr>
        <p:spPr>
          <a:xfrm>
            <a:off x="9634596" y="6846707"/>
            <a:ext cx="980367" cy="3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ángulo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exterior   </a:t>
            </a:r>
          </a:p>
        </p:txBody>
      </p:sp>
      <p:sp>
        <p:nvSpPr>
          <p:cNvPr id="486" name="Rectángulo 33"/>
          <p:cNvSpPr/>
          <p:nvPr/>
        </p:nvSpPr>
        <p:spPr>
          <a:xfrm>
            <a:off x="9508243" y="7662520"/>
            <a:ext cx="1260000" cy="1309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87" name="Rectángulo 35"/>
          <p:cNvSpPr/>
          <p:nvPr/>
        </p:nvSpPr>
        <p:spPr>
          <a:xfrm>
            <a:off x="9582793" y="733088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88" name="487 Conector recto"/>
          <p:cNvCxnSpPr>
            <a:stCxn id="487" idx="2"/>
            <a:endCxn id="486" idx="0"/>
          </p:cNvCxnSpPr>
          <p:nvPr/>
        </p:nvCxnSpPr>
        <p:spPr>
          <a:xfrm>
            <a:off x="10130662" y="7552844"/>
            <a:ext cx="7581" cy="109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488 Conector recto"/>
          <p:cNvCxnSpPr>
            <a:stCxn id="485" idx="2"/>
            <a:endCxn id="487" idx="0"/>
          </p:cNvCxnSpPr>
          <p:nvPr/>
        </p:nvCxnSpPr>
        <p:spPr>
          <a:xfrm>
            <a:off x="10124780" y="7238707"/>
            <a:ext cx="5882" cy="92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5604" y="7701739"/>
            <a:ext cx="1036948" cy="126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46520" y="7781680"/>
            <a:ext cx="1136495" cy="112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548322" y="7834551"/>
            <a:ext cx="1159756" cy="98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6" name="115 Conector angular"/>
          <p:cNvCxnSpPr>
            <a:stCxn id="146" idx="2"/>
            <a:endCxn id="338" idx="0"/>
          </p:cNvCxnSpPr>
          <p:nvPr/>
        </p:nvCxnSpPr>
        <p:spPr>
          <a:xfrm rot="5400000">
            <a:off x="5832327" y="3249042"/>
            <a:ext cx="176614" cy="18750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443" idx="2"/>
            <a:endCxn id="445" idx="0"/>
          </p:cNvCxnSpPr>
          <p:nvPr/>
        </p:nvCxnSpPr>
        <p:spPr>
          <a:xfrm rot="16200000" flipH="1">
            <a:off x="5470363" y="6087231"/>
            <a:ext cx="277761" cy="12345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angular"/>
          <p:cNvCxnSpPr>
            <a:stCxn id="443" idx="2"/>
            <a:endCxn id="466" idx="0"/>
          </p:cNvCxnSpPr>
          <p:nvPr/>
        </p:nvCxnSpPr>
        <p:spPr>
          <a:xfrm rot="16200000" flipH="1">
            <a:off x="6108856" y="5448739"/>
            <a:ext cx="277281" cy="25110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25 Conector angular"/>
          <p:cNvCxnSpPr>
            <a:stCxn id="443" idx="2"/>
            <a:endCxn id="480" idx="0"/>
          </p:cNvCxnSpPr>
          <p:nvPr/>
        </p:nvCxnSpPr>
        <p:spPr>
          <a:xfrm rot="16200000" flipH="1">
            <a:off x="6764961" y="4792634"/>
            <a:ext cx="279820" cy="38258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25 Conector angular"/>
          <p:cNvCxnSpPr>
            <a:stCxn id="443" idx="2"/>
            <a:endCxn id="485" idx="0"/>
          </p:cNvCxnSpPr>
          <p:nvPr/>
        </p:nvCxnSpPr>
        <p:spPr>
          <a:xfrm rot="16200000" flipH="1">
            <a:off x="7417834" y="4139761"/>
            <a:ext cx="281072" cy="51328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35"/>
          <p:cNvSpPr/>
          <p:nvPr/>
        </p:nvSpPr>
        <p:spPr>
          <a:xfrm>
            <a:off x="6009043" y="5067784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1" name="140 Conector recto"/>
          <p:cNvCxnSpPr>
            <a:stCxn id="417" idx="2"/>
            <a:endCxn id="140" idx="0"/>
          </p:cNvCxnSpPr>
          <p:nvPr/>
        </p:nvCxnSpPr>
        <p:spPr>
          <a:xfrm>
            <a:off x="6551085" y="4881650"/>
            <a:ext cx="5827" cy="1861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"/>
          <p:cNvCxnSpPr>
            <a:stCxn id="140" idx="2"/>
            <a:endCxn id="153" idx="0"/>
          </p:cNvCxnSpPr>
          <p:nvPr/>
        </p:nvCxnSpPr>
        <p:spPr>
          <a:xfrm>
            <a:off x="6556912" y="5289747"/>
            <a:ext cx="3718" cy="193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33"/>
          <p:cNvSpPr/>
          <p:nvPr/>
        </p:nvSpPr>
        <p:spPr>
          <a:xfrm>
            <a:off x="5930630" y="5483424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Sección que esta entre  dos puntos  sobre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0" name="Rectángulo 35"/>
          <p:cNvSpPr/>
          <p:nvPr/>
        </p:nvSpPr>
        <p:spPr>
          <a:xfrm>
            <a:off x="7330262" y="5728404"/>
            <a:ext cx="612461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1" name="160 Conector recto"/>
          <p:cNvCxnSpPr>
            <a:stCxn id="153" idx="3"/>
            <a:endCxn id="160" idx="1"/>
          </p:cNvCxnSpPr>
          <p:nvPr/>
        </p:nvCxnSpPr>
        <p:spPr>
          <a:xfrm flipV="1">
            <a:off x="7190630" y="5839386"/>
            <a:ext cx="139632" cy="1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"/>
          <p:cNvCxnSpPr>
            <a:stCxn id="175" idx="1"/>
            <a:endCxn id="160" idx="3"/>
          </p:cNvCxnSpPr>
          <p:nvPr/>
        </p:nvCxnSpPr>
        <p:spPr>
          <a:xfrm flipH="1" flipV="1">
            <a:off x="7942723" y="5839386"/>
            <a:ext cx="149805" cy="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3"/>
          <p:cNvSpPr/>
          <p:nvPr/>
        </p:nvSpPr>
        <p:spPr>
          <a:xfrm>
            <a:off x="8092528" y="5185609"/>
            <a:ext cx="1260000" cy="1309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7881" y="5250208"/>
            <a:ext cx="1140379" cy="116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" name="Rectángulo 35"/>
          <p:cNvSpPr/>
          <p:nvPr/>
        </p:nvSpPr>
        <p:spPr>
          <a:xfrm>
            <a:off x="12583747" y="6311124"/>
            <a:ext cx="612461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onde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7" name="186 Conector recto"/>
          <p:cNvCxnSpPr>
            <a:stCxn id="413" idx="2"/>
            <a:endCxn id="186" idx="0"/>
          </p:cNvCxnSpPr>
          <p:nvPr/>
        </p:nvCxnSpPr>
        <p:spPr>
          <a:xfrm>
            <a:off x="12886485" y="6110277"/>
            <a:ext cx="3493" cy="200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33"/>
          <p:cNvSpPr/>
          <p:nvPr/>
        </p:nvSpPr>
        <p:spPr>
          <a:xfrm>
            <a:off x="12265445" y="675741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l</a:t>
            </a:r>
            <a:r>
              <a:rPr lang="es-ES_tradnl" sz="900" dirty="0" smtClean="0"/>
              <a:t>as cuerdas  están contenidas en las secantes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2" name="191 Conector recto"/>
          <p:cNvCxnSpPr>
            <a:stCxn id="186" idx="2"/>
            <a:endCxn id="190" idx="0"/>
          </p:cNvCxnSpPr>
          <p:nvPr/>
        </p:nvCxnSpPr>
        <p:spPr>
          <a:xfrm>
            <a:off x="12889978" y="6533087"/>
            <a:ext cx="5467" cy="224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5"/>
          <p:cNvSpPr/>
          <p:nvPr/>
        </p:nvSpPr>
        <p:spPr>
          <a:xfrm>
            <a:off x="10995408" y="6346979"/>
            <a:ext cx="612461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6" name="195 Conector recto"/>
          <p:cNvCxnSpPr>
            <a:stCxn id="405" idx="2"/>
            <a:endCxn id="195" idx="0"/>
          </p:cNvCxnSpPr>
          <p:nvPr/>
        </p:nvCxnSpPr>
        <p:spPr>
          <a:xfrm flipH="1">
            <a:off x="11301639" y="6103150"/>
            <a:ext cx="719" cy="243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125 Conector angular"/>
          <p:cNvCxnSpPr>
            <a:stCxn id="443" idx="2"/>
            <a:endCxn id="444" idx="0"/>
          </p:cNvCxnSpPr>
          <p:nvPr/>
        </p:nvCxnSpPr>
        <p:spPr>
          <a:xfrm rot="5400000">
            <a:off x="4806476" y="6657051"/>
            <a:ext cx="276901" cy="940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ángulo 33"/>
          <p:cNvSpPr/>
          <p:nvPr/>
        </p:nvSpPr>
        <p:spPr>
          <a:xfrm>
            <a:off x="10675913" y="6768081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perpendicular al radio de extremos punto tangencia centro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3" name="212 Conector recto"/>
          <p:cNvCxnSpPr>
            <a:stCxn id="195" idx="2"/>
            <a:endCxn id="212" idx="0"/>
          </p:cNvCxnSpPr>
          <p:nvPr/>
        </p:nvCxnSpPr>
        <p:spPr>
          <a:xfrm>
            <a:off x="11301639" y="6568942"/>
            <a:ext cx="4274" cy="199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ángulo 35"/>
          <p:cNvSpPr/>
          <p:nvPr/>
        </p:nvSpPr>
        <p:spPr>
          <a:xfrm>
            <a:off x="1641546" y="804451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sus formulas son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9" name="Rectángulo 33"/>
          <p:cNvSpPr/>
          <p:nvPr/>
        </p:nvSpPr>
        <p:spPr>
          <a:xfrm>
            <a:off x="470584" y="845139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/>
            <a:endParaRPr lang="es-ES" sz="900" dirty="0" smtClean="0"/>
          </a:p>
        </p:txBody>
      </p:sp>
      <p:sp>
        <p:nvSpPr>
          <p:cNvPr id="220" name="Rectángulo 33"/>
          <p:cNvSpPr/>
          <p:nvPr/>
        </p:nvSpPr>
        <p:spPr>
          <a:xfrm>
            <a:off x="2481865" y="845307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/>
            <a:endParaRPr lang="es-ES" sz="9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6977" y="8564979"/>
            <a:ext cx="702729" cy="46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74133" y="8671724"/>
            <a:ext cx="1062499" cy="25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1" name="220 Conector recto"/>
          <p:cNvCxnSpPr>
            <a:stCxn id="151" idx="2"/>
            <a:endCxn id="218" idx="0"/>
          </p:cNvCxnSpPr>
          <p:nvPr/>
        </p:nvCxnSpPr>
        <p:spPr>
          <a:xfrm>
            <a:off x="2178084" y="7865111"/>
            <a:ext cx="11331" cy="1794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125 Conector angular"/>
          <p:cNvCxnSpPr>
            <a:stCxn id="218" idx="2"/>
            <a:endCxn id="220" idx="0"/>
          </p:cNvCxnSpPr>
          <p:nvPr/>
        </p:nvCxnSpPr>
        <p:spPr>
          <a:xfrm rot="16200000" flipH="1">
            <a:off x="2557344" y="7898551"/>
            <a:ext cx="186593" cy="9224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125 Conector angular"/>
          <p:cNvCxnSpPr>
            <a:stCxn id="218" idx="2"/>
            <a:endCxn id="219" idx="0"/>
          </p:cNvCxnSpPr>
          <p:nvPr/>
        </p:nvCxnSpPr>
        <p:spPr>
          <a:xfrm rot="5400000">
            <a:off x="1552544" y="7814521"/>
            <a:ext cx="184913" cy="10888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3402</TotalTime>
  <Words>196</Words>
  <Application>Microsoft Office PowerPoint</Application>
  <PresentationFormat>Personalizado</PresentationFormat>
  <Paragraphs>58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saavedra</cp:lastModifiedBy>
  <cp:revision>217</cp:revision>
  <cp:lastPrinted>2015-06-25T22:36:16Z</cp:lastPrinted>
  <dcterms:created xsi:type="dcterms:W3CDTF">2015-05-14T14:12:36Z</dcterms:created>
  <dcterms:modified xsi:type="dcterms:W3CDTF">2015-12-26T01:48:09Z</dcterms:modified>
</cp:coreProperties>
</file>