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  <p:sldMasterId id="2147483672" r:id="rId3"/>
  </p:sldMasterIdLst>
  <p:sldIdLst>
    <p:sldId id="256" r:id="rId4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94" d="100"/>
          <a:sy n="94" d="100"/>
        </p:scale>
        <p:origin x="7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7588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275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0443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3506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1108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2757-EB72-4695-8D1D-5E348FE12D21}" type="datetimeFigureOut">
              <a:rPr lang="es-CO" smtClean="0"/>
              <a:t>03/07/2016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698E-5929-45FB-B2D8-51EF6AD379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93224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2757-EB72-4695-8D1D-5E348FE12D21}" type="datetimeFigureOut">
              <a:rPr lang="es-CO" smtClean="0"/>
              <a:t>03/07/2016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698E-5929-45FB-B2D8-51EF6AD379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15180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2757-EB72-4695-8D1D-5E348FE12D21}" type="datetimeFigureOut">
              <a:rPr lang="es-CO" smtClean="0"/>
              <a:t>03/07/2016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698E-5929-45FB-B2D8-51EF6AD379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715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2757-EB72-4695-8D1D-5E348FE12D21}" type="datetimeFigureOut">
              <a:rPr lang="es-CO" smtClean="0"/>
              <a:t>03/07/2016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698E-5929-45FB-B2D8-51EF6AD379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06362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2757-EB72-4695-8D1D-5E348FE12D21}" type="datetimeFigureOut">
              <a:rPr lang="es-CO" smtClean="0"/>
              <a:t>03/07/2016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698E-5929-45FB-B2D8-51EF6AD379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2197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2757-EB72-4695-8D1D-5E348FE12D21}" type="datetimeFigureOut">
              <a:rPr lang="es-CO" smtClean="0"/>
              <a:t>03/07/2016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698E-5929-45FB-B2D8-51EF6AD379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59585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2757-EB72-4695-8D1D-5E348FE12D21}" type="datetimeFigureOut">
              <a:rPr lang="es-CO" smtClean="0"/>
              <a:t>03/07/2016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698E-5929-45FB-B2D8-51EF6AD379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7016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2757-EB72-4695-8D1D-5E348FE12D21}" type="datetimeFigureOut">
              <a:rPr lang="es-CO" smtClean="0"/>
              <a:t>03/07/2016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698E-5929-45FB-B2D8-51EF6AD379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27688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2757-EB72-4695-8D1D-5E348FE12D21}" type="datetimeFigureOut">
              <a:rPr lang="es-CO" smtClean="0"/>
              <a:t>03/07/2016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698E-5929-45FB-B2D8-51EF6AD379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00206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2757-EB72-4695-8D1D-5E348FE12D21}" type="datetimeFigureOut">
              <a:rPr lang="es-CO" smtClean="0"/>
              <a:t>03/07/2016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698E-5929-45FB-B2D8-51EF6AD379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53808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2757-EB72-4695-8D1D-5E348FE12D21}" type="datetimeFigureOut">
              <a:rPr lang="es-CO" smtClean="0"/>
              <a:t>03/07/2016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698E-5929-45FB-B2D8-51EF6AD379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3667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6F7F-5108-437D-9A34-792F7F8795A4}" type="datetimeFigureOut">
              <a:rPr lang="es-CO" smtClean="0"/>
              <a:t>03/07/2016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F842-BB67-4BC1-8B16-819C17E6FE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36128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6F7F-5108-437D-9A34-792F7F8795A4}" type="datetimeFigureOut">
              <a:rPr lang="es-CO" smtClean="0"/>
              <a:t>03/07/2016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F842-BB67-4BC1-8B16-819C17E6FE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1040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6F7F-5108-437D-9A34-792F7F8795A4}" type="datetimeFigureOut">
              <a:rPr lang="es-CO" smtClean="0"/>
              <a:t>03/07/2016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F842-BB67-4BC1-8B16-819C17E6FE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80852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6F7F-5108-437D-9A34-792F7F8795A4}" type="datetimeFigureOut">
              <a:rPr lang="es-CO" smtClean="0"/>
              <a:t>03/07/2016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F842-BB67-4BC1-8B16-819C17E6FE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81906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6F7F-5108-437D-9A34-792F7F8795A4}" type="datetimeFigureOut">
              <a:rPr lang="es-CO" smtClean="0"/>
              <a:t>03/07/2016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F842-BB67-4BC1-8B16-819C17E6FE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66810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6F7F-5108-437D-9A34-792F7F8795A4}" type="datetimeFigureOut">
              <a:rPr lang="es-CO" smtClean="0"/>
              <a:t>03/07/2016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F842-BB67-4BC1-8B16-819C17E6FE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11433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6F7F-5108-437D-9A34-792F7F8795A4}" type="datetimeFigureOut">
              <a:rPr lang="es-CO" smtClean="0"/>
              <a:t>03/07/2016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F842-BB67-4BC1-8B16-819C17E6FE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143309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6F7F-5108-437D-9A34-792F7F8795A4}" type="datetimeFigureOut">
              <a:rPr lang="es-CO" smtClean="0"/>
              <a:t>03/07/2016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F842-BB67-4BC1-8B16-819C17E6FE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45844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6F7F-5108-437D-9A34-792F7F8795A4}" type="datetimeFigureOut">
              <a:rPr lang="es-CO" smtClean="0"/>
              <a:t>03/07/2016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F842-BB67-4BC1-8B16-819C17E6FE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37595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6F7F-5108-437D-9A34-792F7F8795A4}" type="datetimeFigureOut">
              <a:rPr lang="es-CO" smtClean="0"/>
              <a:t>03/07/2016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F842-BB67-4BC1-8B16-819C17E6FE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053968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6F7F-5108-437D-9A34-792F7F8795A4}" type="datetimeFigureOut">
              <a:rPr lang="es-CO" smtClean="0"/>
              <a:t>03/07/2016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F842-BB67-4BC1-8B16-819C17E6FE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3651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03/07/2016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313025" y="1700004"/>
            <a:ext cx="3142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</a:t>
            </a:r>
            <a:r>
              <a:rPr lang="es-E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2016</a:t>
            </a:r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99" r:id="rId10"/>
    <p:sldLayoutId id="2147483700" r:id="rId11"/>
    <p:sldLayoutId id="2147483684" r:id="rId12"/>
    <p:sldLayoutId id="2147483670" r:id="rId13"/>
    <p:sldLayoutId id="2147483697" r:id="rId14"/>
    <p:sldLayoutId id="2147483698" r:id="rId15"/>
    <p:sldLayoutId id="2147483671" r:id="rId1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CO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2757-EB72-4695-8D1D-5E348FE12D21}" type="datetimeFigureOut">
              <a:rPr lang="es-CO" smtClean="0"/>
              <a:t>03/07/2016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4698E-5929-45FB-B2D8-51EF6AD379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8652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06F7F-5108-437D-9A34-792F7F8795A4}" type="datetimeFigureOut">
              <a:rPr lang="es-CO" smtClean="0"/>
              <a:t>03/07/2016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5F842-BB67-4BC1-8B16-819C17E6FE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53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Los límites y la continuidad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395038" y="1067516"/>
            <a:ext cx="1448152" cy="10352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Los valores a los cuales se acerca una función </a:t>
            </a:r>
            <a:r>
              <a:rPr lang="es-ES" sz="11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E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1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), dependiendo de la variación de </a:t>
            </a:r>
            <a:r>
              <a:rPr lang="es-ES" sz="11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s-ES" sz="11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angular 11"/>
          <p:cNvCxnSpPr/>
          <p:nvPr/>
        </p:nvCxnSpPr>
        <p:spPr>
          <a:xfrm rot="5400000">
            <a:off x="2811376" y="-1242556"/>
            <a:ext cx="281676" cy="3628572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 descr="Conector entre nodos" title="conector"/>
          <p:cNvSpPr txBox="1"/>
          <p:nvPr/>
        </p:nvSpPr>
        <p:spPr>
          <a:xfrm>
            <a:off x="395038" y="2300460"/>
            <a:ext cx="1122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estudian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ángulo 43" descr="Nodo de segundo nivel" title="Nodo02"/>
          <p:cNvSpPr/>
          <p:nvPr/>
        </p:nvSpPr>
        <p:spPr>
          <a:xfrm>
            <a:off x="442430" y="2714634"/>
            <a:ext cx="1187950" cy="57857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funciones de dominio real</a:t>
            </a:r>
            <a:endParaRPr lang="es-E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CuadroTexto 66" descr="Conector entre nodos" title="conector"/>
          <p:cNvSpPr txBox="1"/>
          <p:nvPr/>
        </p:nvSpPr>
        <p:spPr>
          <a:xfrm>
            <a:off x="345447" y="3991778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simbolizan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ángulo 71" descr="Nodo de tercer nivel" title="Nodo03"/>
          <p:cNvSpPr/>
          <p:nvPr/>
        </p:nvSpPr>
        <p:spPr>
          <a:xfrm>
            <a:off x="421349" y="4492910"/>
            <a:ext cx="1006547" cy="3625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&lt;&lt;formula01&gt;&gt;</a:t>
            </a: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6" name="Conector angular 75"/>
          <p:cNvCxnSpPr/>
          <p:nvPr/>
        </p:nvCxnSpPr>
        <p:spPr>
          <a:xfrm rot="16200000" flipH="1">
            <a:off x="771248" y="4353382"/>
            <a:ext cx="276814" cy="2242"/>
          </a:xfrm>
          <a:prstGeom prst="bentConnector3">
            <a:avLst>
              <a:gd name="adj1" fmla="val 9587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uadroTexto 129" descr="Conector entre nodos" title="conector"/>
          <p:cNvSpPr txBox="1"/>
          <p:nvPr/>
        </p:nvSpPr>
        <p:spPr>
          <a:xfrm>
            <a:off x="561809" y="712812"/>
            <a:ext cx="1122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asocian con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2" name="Conector angular 131"/>
          <p:cNvCxnSpPr/>
          <p:nvPr/>
        </p:nvCxnSpPr>
        <p:spPr>
          <a:xfrm rot="5400000">
            <a:off x="1046623" y="989200"/>
            <a:ext cx="139260" cy="3911"/>
          </a:xfrm>
          <a:prstGeom prst="bentConnector3">
            <a:avLst>
              <a:gd name="adj1" fmla="val 10424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ángulo 215" descr="Nodo de primer nivel" title="Nodo01"/>
          <p:cNvSpPr/>
          <p:nvPr/>
        </p:nvSpPr>
        <p:spPr>
          <a:xfrm>
            <a:off x="1929007" y="1080209"/>
            <a:ext cx="1072782" cy="6715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Límites de una función en un punto</a:t>
            </a:r>
            <a:endParaRPr lang="es-E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9" name="CuadroTexto 258" descr="Conector entre nodos" title="conector"/>
          <p:cNvSpPr txBox="1"/>
          <p:nvPr/>
        </p:nvSpPr>
        <p:spPr>
          <a:xfrm>
            <a:off x="2857003" y="4038313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permiten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3" name="CuadroTexto 262" descr="Conector entre nodos" title="conector"/>
          <p:cNvSpPr txBox="1"/>
          <p:nvPr/>
        </p:nvSpPr>
        <p:spPr>
          <a:xfrm>
            <a:off x="2857003" y="5064276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que pueden ser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4" name="CuadroTexto 273" descr="Conector entre nodos" title="conector"/>
          <p:cNvSpPr txBox="1"/>
          <p:nvPr/>
        </p:nvSpPr>
        <p:spPr>
          <a:xfrm>
            <a:off x="3195096" y="707562"/>
            <a:ext cx="1122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definen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0" name="Rectángulo 279" descr="Nodo de segundo nivel" title="Nodo02"/>
          <p:cNvSpPr/>
          <p:nvPr/>
        </p:nvSpPr>
        <p:spPr>
          <a:xfrm>
            <a:off x="4043074" y="2574807"/>
            <a:ext cx="869054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funciones racionales</a:t>
            </a:r>
            <a:endParaRPr lang="es-E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5" name="Rectángulo 334" descr="Nodo de primer nivel" title="Nodo01"/>
          <p:cNvSpPr/>
          <p:nvPr/>
        </p:nvSpPr>
        <p:spPr>
          <a:xfrm>
            <a:off x="7552522" y="995107"/>
            <a:ext cx="1435027" cy="74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smtClean="0">
                <a:latin typeface="Arial" panose="020B0604020202020204" pitchFamily="34" charset="0"/>
                <a:cs typeface="Arial" panose="020B0604020202020204" pitchFamily="34" charset="0"/>
              </a:rPr>
              <a:t>Determinar </a:t>
            </a:r>
            <a:r>
              <a:rPr lang="es-ES" sz="1200" b="1" smtClean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continuidad o discontinuidad de una función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6" name="Conector angular 335"/>
          <p:cNvCxnSpPr/>
          <p:nvPr/>
        </p:nvCxnSpPr>
        <p:spPr>
          <a:xfrm>
            <a:off x="4761185" y="570585"/>
            <a:ext cx="3523410" cy="152556"/>
          </a:xfrm>
          <a:prstGeom prst="bentConnector3">
            <a:avLst>
              <a:gd name="adj1" fmla="val 10006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Rectángulo 338" descr="Nodo de segundo nivel" title="Nodo02"/>
          <p:cNvSpPr/>
          <p:nvPr/>
        </p:nvSpPr>
        <p:spPr>
          <a:xfrm>
            <a:off x="7503743" y="2605791"/>
            <a:ext cx="710947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punto </a:t>
            </a:r>
            <a:r>
              <a:rPr lang="es-ES" sz="105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s-ES" sz="105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1" name="CuadroTexto 340" descr="Conector entre nodos" title="conector"/>
          <p:cNvSpPr txBox="1"/>
          <p:nvPr/>
        </p:nvSpPr>
        <p:spPr>
          <a:xfrm>
            <a:off x="7653055" y="1958893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analiza en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3" name="Rectángulo 342" descr="Nodo de tercer nivel" title="Nodo03"/>
          <p:cNvSpPr/>
          <p:nvPr/>
        </p:nvSpPr>
        <p:spPr>
          <a:xfrm>
            <a:off x="7151871" y="4237406"/>
            <a:ext cx="1249850" cy="6796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&lt;&lt;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formula06&gt;&gt;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7" name="Conector angular 346"/>
          <p:cNvCxnSpPr/>
          <p:nvPr/>
        </p:nvCxnSpPr>
        <p:spPr>
          <a:xfrm rot="16200000" flipH="1">
            <a:off x="7738409" y="3783626"/>
            <a:ext cx="143029" cy="877"/>
          </a:xfrm>
          <a:prstGeom prst="bentConnector3">
            <a:avLst>
              <a:gd name="adj1" fmla="val 36526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CuadroTexto 360" descr="Conector entre nodos" title="conector"/>
          <p:cNvSpPr txBox="1"/>
          <p:nvPr/>
        </p:nvSpPr>
        <p:spPr>
          <a:xfrm>
            <a:off x="7445779" y="675890"/>
            <a:ext cx="1122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su estudio permite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2" name="Conector angular 361"/>
          <p:cNvCxnSpPr/>
          <p:nvPr/>
        </p:nvCxnSpPr>
        <p:spPr>
          <a:xfrm rot="5400000">
            <a:off x="8233131" y="939384"/>
            <a:ext cx="102926" cy="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angular 140"/>
          <p:cNvCxnSpPr/>
          <p:nvPr/>
        </p:nvCxnSpPr>
        <p:spPr>
          <a:xfrm rot="5400000">
            <a:off x="854449" y="2215006"/>
            <a:ext cx="202533" cy="2912"/>
          </a:xfrm>
          <a:prstGeom prst="bentConnector3">
            <a:avLst>
              <a:gd name="adj1" fmla="val 10821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ángulo 145" descr="Nodo de primer nivel" title="Nodo01"/>
          <p:cNvSpPr/>
          <p:nvPr/>
        </p:nvSpPr>
        <p:spPr>
          <a:xfrm>
            <a:off x="3186794" y="1103194"/>
            <a:ext cx="841733" cy="622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Límites </a:t>
            </a:r>
            <a:r>
              <a:rPr lang="es-CO" sz="1100" b="1" dirty="0">
                <a:latin typeface="Arial" panose="020B0604020202020204" pitchFamily="34" charset="0"/>
                <a:cs typeface="Arial" panose="020B0604020202020204" pitchFamily="34" charset="0"/>
              </a:rPr>
              <a:t>en el infinito</a:t>
            </a:r>
            <a:endParaRPr lang="es-E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Rectángulo 146" descr="Nodo de primer nivel" title="Nodo01"/>
          <p:cNvSpPr/>
          <p:nvPr/>
        </p:nvSpPr>
        <p:spPr>
          <a:xfrm>
            <a:off x="4591695" y="1115317"/>
            <a:ext cx="1317604" cy="6101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Límites de funciones</a:t>
            </a:r>
            <a:endParaRPr lang="es-E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4" name="Conector angular 153"/>
          <p:cNvCxnSpPr>
            <a:stCxn id="216" idx="0"/>
            <a:endCxn id="147" idx="0"/>
          </p:cNvCxnSpPr>
          <p:nvPr/>
        </p:nvCxnSpPr>
        <p:spPr>
          <a:xfrm rot="16200000" flipH="1">
            <a:off x="3840393" y="-294786"/>
            <a:ext cx="35108" cy="2785099"/>
          </a:xfrm>
          <a:prstGeom prst="bentConnector3">
            <a:avLst>
              <a:gd name="adj1" fmla="val -26611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angular 159"/>
          <p:cNvCxnSpPr/>
          <p:nvPr/>
        </p:nvCxnSpPr>
        <p:spPr>
          <a:xfrm rot="5400000">
            <a:off x="3597182" y="999001"/>
            <a:ext cx="212342" cy="1"/>
          </a:xfrm>
          <a:prstGeom prst="bentConnector3">
            <a:avLst>
              <a:gd name="adj1" fmla="val 5299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CuadroTexto 164" descr="Conector entre nodos" title="conector"/>
          <p:cNvSpPr txBox="1"/>
          <p:nvPr/>
        </p:nvSpPr>
        <p:spPr>
          <a:xfrm>
            <a:off x="6218382" y="691851"/>
            <a:ext cx="758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poseen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Rectángulo 165" descr="Nodo de primer nivel" title="Nodo01"/>
          <p:cNvSpPr/>
          <p:nvPr/>
        </p:nvSpPr>
        <p:spPr>
          <a:xfrm>
            <a:off x="6122317" y="1123070"/>
            <a:ext cx="1029554" cy="3962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Propiedades</a:t>
            </a:r>
          </a:p>
          <a:p>
            <a:pPr algn="ctr"/>
            <a:r>
              <a:rPr lang="es-E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específicas</a:t>
            </a:r>
            <a:endParaRPr lang="es-E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" name="CuadroTexto 194" descr="Conector entre nodos" title="conector"/>
          <p:cNvSpPr txBox="1"/>
          <p:nvPr/>
        </p:nvSpPr>
        <p:spPr>
          <a:xfrm>
            <a:off x="1791774" y="2300460"/>
            <a:ext cx="1122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analizan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CuadroTexto 195" descr="Conector entre nodos" title="conector"/>
          <p:cNvSpPr txBox="1"/>
          <p:nvPr/>
        </p:nvSpPr>
        <p:spPr>
          <a:xfrm>
            <a:off x="2920643" y="2232598"/>
            <a:ext cx="1122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calculan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CuadroTexto 196" descr="Conector entre nodos" title="conector"/>
          <p:cNvSpPr txBox="1"/>
          <p:nvPr/>
        </p:nvSpPr>
        <p:spPr>
          <a:xfrm>
            <a:off x="4500287" y="2055219"/>
            <a:ext cx="10258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algunos son de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" name="Rectángulo 203" descr="Nodo de segundo nivel" title="Nodo02"/>
          <p:cNvSpPr/>
          <p:nvPr/>
        </p:nvSpPr>
        <p:spPr>
          <a:xfrm>
            <a:off x="1898259" y="2708626"/>
            <a:ext cx="732260" cy="3560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límites laterales</a:t>
            </a:r>
            <a:endParaRPr lang="es-E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" name="CuadroTexto 204" descr="Conector entre nodos" title="conector"/>
          <p:cNvSpPr txBox="1"/>
          <p:nvPr/>
        </p:nvSpPr>
        <p:spPr>
          <a:xfrm>
            <a:off x="1622098" y="3966751"/>
            <a:ext cx="1122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que consiste en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8" name="Rectángulo 207" descr="Nodo de tercer nivel" title="Nodo03"/>
          <p:cNvSpPr/>
          <p:nvPr/>
        </p:nvSpPr>
        <p:spPr>
          <a:xfrm>
            <a:off x="1602749" y="4410030"/>
            <a:ext cx="1089608" cy="87834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comprobar el comportamiento de la función por izquierda y por derecha</a:t>
            </a: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9" name="Rectángulo 208" descr="Nodo de segundo nivel" title="Nodo02"/>
          <p:cNvSpPr/>
          <p:nvPr/>
        </p:nvSpPr>
        <p:spPr>
          <a:xfrm>
            <a:off x="2807173" y="2703472"/>
            <a:ext cx="1127314" cy="119109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determinando hacia qué valor se acerca </a:t>
            </a:r>
            <a:r>
              <a:rPr lang="es-ES" sz="1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E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cuando </a:t>
            </a:r>
            <a:r>
              <a:rPr lang="es-ES" sz="1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toma valores muy grandes o muy pequeños</a:t>
            </a:r>
            <a:endParaRPr lang="es-E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4" name="Rectángulo 293" descr="Nodo de quinto nivel" title="Nodo05"/>
          <p:cNvSpPr/>
          <p:nvPr/>
        </p:nvSpPr>
        <p:spPr>
          <a:xfrm>
            <a:off x="2560219" y="5512657"/>
            <a:ext cx="837569" cy="2654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horizontales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5" name="Rectángulo 294" descr="Nodo de quinto nivel" title="Nodo05"/>
          <p:cNvSpPr/>
          <p:nvPr/>
        </p:nvSpPr>
        <p:spPr>
          <a:xfrm>
            <a:off x="3694335" y="5521774"/>
            <a:ext cx="676507" cy="2654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oblicuas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6" name="CuadroTexto 295" descr="Conector entre nodos" title="conector"/>
          <p:cNvSpPr txBox="1"/>
          <p:nvPr/>
        </p:nvSpPr>
        <p:spPr>
          <a:xfrm>
            <a:off x="2465397" y="5934142"/>
            <a:ext cx="7886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 la forma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" name="CuadroTexto 296" descr="Conector entre nodos" title="conector"/>
          <p:cNvSpPr txBox="1"/>
          <p:nvPr/>
        </p:nvSpPr>
        <p:spPr>
          <a:xfrm>
            <a:off x="3690373" y="5926967"/>
            <a:ext cx="7343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8" name="Rectángulo 297" descr="Nodo de sexto nivel" title="Nodo06"/>
          <p:cNvSpPr/>
          <p:nvPr/>
        </p:nvSpPr>
        <p:spPr>
          <a:xfrm>
            <a:off x="2227412" y="6310824"/>
            <a:ext cx="1119179" cy="3949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&lt;&lt;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formula02&gt;&gt;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9" name="Rectángulo 298" descr="Nodo de sexto nivel" title="Nodo06"/>
          <p:cNvSpPr/>
          <p:nvPr/>
        </p:nvSpPr>
        <p:spPr>
          <a:xfrm>
            <a:off x="3561907" y="6322477"/>
            <a:ext cx="1349095" cy="4530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función tiende a una recta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mx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s-ES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0" name="Rectángulo 299" descr="Nodo de segundo nivel" title="Nodo02"/>
          <p:cNvSpPr/>
          <p:nvPr/>
        </p:nvSpPr>
        <p:spPr>
          <a:xfrm>
            <a:off x="4639232" y="3068557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funciones radicales</a:t>
            </a:r>
            <a:endParaRPr lang="es-E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2" name="CuadroTexto 301" descr="Conector entre nodos" title="conector"/>
          <p:cNvSpPr txBox="1"/>
          <p:nvPr/>
        </p:nvSpPr>
        <p:spPr>
          <a:xfrm>
            <a:off x="3949842" y="3883469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expresan como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4" name="Rectángulo 303" descr="Nodo de tercer nivel" title="Nodo03"/>
          <p:cNvSpPr/>
          <p:nvPr/>
        </p:nvSpPr>
        <p:spPr>
          <a:xfrm>
            <a:off x="4053436" y="4404139"/>
            <a:ext cx="980680" cy="41367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&lt;&lt;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formula03&gt;&gt;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6" name="Rectángulo 305" descr="Nodo de segundo nivel" title="Nodo02"/>
          <p:cNvSpPr/>
          <p:nvPr/>
        </p:nvSpPr>
        <p:spPr>
          <a:xfrm>
            <a:off x="5142894" y="2599975"/>
            <a:ext cx="1087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funciones trigonométricas</a:t>
            </a:r>
            <a:endParaRPr lang="es-E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6" name="Rectángulo 315" descr="Nodo de tercer nivel" title="Nodo03"/>
          <p:cNvSpPr/>
          <p:nvPr/>
        </p:nvSpPr>
        <p:spPr>
          <a:xfrm>
            <a:off x="2952214" y="4427109"/>
            <a:ext cx="935735" cy="4949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identificar asíntotas de una función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7" name="CuadroTexto 316" descr="Conector entre nodos" title="conector"/>
          <p:cNvSpPr txBox="1"/>
          <p:nvPr/>
        </p:nvSpPr>
        <p:spPr>
          <a:xfrm>
            <a:off x="5390526" y="3844371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or ejemplo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8" name="Rectángulo 317" descr="Nodo de tercer nivel" title="Nodo03"/>
          <p:cNvSpPr/>
          <p:nvPr/>
        </p:nvSpPr>
        <p:spPr>
          <a:xfrm>
            <a:off x="5459392" y="4371693"/>
            <a:ext cx="1122497" cy="3453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&lt;&lt;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formula05&gt;&gt;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0" name="CuadroTexto 319" descr="Conector entre nodos" title="conector"/>
          <p:cNvSpPr txBox="1"/>
          <p:nvPr/>
        </p:nvSpPr>
        <p:spPr>
          <a:xfrm>
            <a:off x="6126009" y="1995275"/>
            <a:ext cx="10258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3" name="Rectángulo 322" descr="Nodo de segundo nivel" title="Nodo02"/>
          <p:cNvSpPr/>
          <p:nvPr/>
        </p:nvSpPr>
        <p:spPr>
          <a:xfrm>
            <a:off x="6309391" y="2599029"/>
            <a:ext cx="1076495" cy="115150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suma de límites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producto de límites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cociente de límites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ectángulo 94" descr="Nodo de segundo nivel" title="Nodo02"/>
          <p:cNvSpPr/>
          <p:nvPr/>
        </p:nvSpPr>
        <p:spPr>
          <a:xfrm>
            <a:off x="8265961" y="2612621"/>
            <a:ext cx="739550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intervalo</a:t>
            </a:r>
            <a:endParaRPr lang="es-ES" sz="105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ángulo 95" descr="Nodo de tercer nivel" title="Nodo03"/>
          <p:cNvSpPr/>
          <p:nvPr/>
        </p:nvSpPr>
        <p:spPr>
          <a:xfrm>
            <a:off x="4797049" y="5007821"/>
            <a:ext cx="1056399" cy="36510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&lt;&lt;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formula04&gt;&gt;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CuadroTexto 96" descr="Conector entre nodos" title="conector"/>
          <p:cNvSpPr txBox="1"/>
          <p:nvPr/>
        </p:nvSpPr>
        <p:spPr>
          <a:xfrm>
            <a:off x="4797049" y="3630355"/>
            <a:ext cx="849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or ejemplo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1" name="Conector angular 100"/>
          <p:cNvCxnSpPr/>
          <p:nvPr/>
        </p:nvCxnSpPr>
        <p:spPr>
          <a:xfrm rot="16200000" flipH="1">
            <a:off x="3970825" y="3445651"/>
            <a:ext cx="99965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angular 106"/>
          <p:cNvCxnSpPr/>
          <p:nvPr/>
        </p:nvCxnSpPr>
        <p:spPr>
          <a:xfrm rot="5400000" flipH="1" flipV="1">
            <a:off x="886843" y="3340692"/>
            <a:ext cx="94973" cy="1"/>
          </a:xfrm>
          <a:prstGeom prst="bentConnector3">
            <a:avLst>
              <a:gd name="adj1" fmla="val -65964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angular 112"/>
          <p:cNvCxnSpPr/>
          <p:nvPr/>
        </p:nvCxnSpPr>
        <p:spPr>
          <a:xfrm rot="5400000">
            <a:off x="2049119" y="1977143"/>
            <a:ext cx="443177" cy="767"/>
          </a:xfrm>
          <a:prstGeom prst="bentConnector3">
            <a:avLst>
              <a:gd name="adj1" fmla="val 12625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angular 116"/>
          <p:cNvCxnSpPr/>
          <p:nvPr/>
        </p:nvCxnSpPr>
        <p:spPr>
          <a:xfrm rot="5400000">
            <a:off x="2167600" y="2598519"/>
            <a:ext cx="202533" cy="2912"/>
          </a:xfrm>
          <a:prstGeom prst="bentConnector3">
            <a:avLst>
              <a:gd name="adj1" fmla="val 10016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angular 119"/>
          <p:cNvCxnSpPr/>
          <p:nvPr/>
        </p:nvCxnSpPr>
        <p:spPr>
          <a:xfrm rot="5400000">
            <a:off x="854449" y="2618205"/>
            <a:ext cx="202533" cy="2912"/>
          </a:xfrm>
          <a:prstGeom prst="bentConnector3">
            <a:avLst>
              <a:gd name="adj1" fmla="val 9564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angular 126"/>
          <p:cNvCxnSpPr/>
          <p:nvPr/>
        </p:nvCxnSpPr>
        <p:spPr>
          <a:xfrm rot="5400000">
            <a:off x="1773748" y="3542516"/>
            <a:ext cx="943107" cy="10035"/>
          </a:xfrm>
          <a:prstGeom prst="bentConnector3">
            <a:avLst>
              <a:gd name="adj1" fmla="val -100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angular 137"/>
          <p:cNvCxnSpPr>
            <a:endCxn id="196" idx="0"/>
          </p:cNvCxnSpPr>
          <p:nvPr/>
        </p:nvCxnSpPr>
        <p:spPr>
          <a:xfrm rot="16200000" flipH="1">
            <a:off x="3225708" y="1976446"/>
            <a:ext cx="507087" cy="5215"/>
          </a:xfrm>
          <a:prstGeom prst="bentConnector3">
            <a:avLst>
              <a:gd name="adj1" fmla="val 60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angular 139"/>
          <p:cNvCxnSpPr/>
          <p:nvPr/>
        </p:nvCxnSpPr>
        <p:spPr>
          <a:xfrm rot="5400000">
            <a:off x="3324932" y="2566306"/>
            <a:ext cx="306336" cy="2912"/>
          </a:xfrm>
          <a:prstGeom prst="bentConnector3">
            <a:avLst>
              <a:gd name="adj1" fmla="val -61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angular 143"/>
          <p:cNvCxnSpPr/>
          <p:nvPr/>
        </p:nvCxnSpPr>
        <p:spPr>
          <a:xfrm rot="5400000">
            <a:off x="3318814" y="3987057"/>
            <a:ext cx="202533" cy="2912"/>
          </a:xfrm>
          <a:prstGeom prst="bentConnector3">
            <a:avLst>
              <a:gd name="adj1" fmla="val 10016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angular 144"/>
          <p:cNvCxnSpPr/>
          <p:nvPr/>
        </p:nvCxnSpPr>
        <p:spPr>
          <a:xfrm rot="5400000">
            <a:off x="3312769" y="4322957"/>
            <a:ext cx="202533" cy="2912"/>
          </a:xfrm>
          <a:prstGeom prst="bentConnector3">
            <a:avLst>
              <a:gd name="adj1" fmla="val 10016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angular 147"/>
          <p:cNvCxnSpPr/>
          <p:nvPr/>
        </p:nvCxnSpPr>
        <p:spPr>
          <a:xfrm rot="5400000">
            <a:off x="2150954" y="4307146"/>
            <a:ext cx="202533" cy="2912"/>
          </a:xfrm>
          <a:prstGeom prst="bentConnector3">
            <a:avLst>
              <a:gd name="adj1" fmla="val 10016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angular 149"/>
          <p:cNvCxnSpPr/>
          <p:nvPr/>
        </p:nvCxnSpPr>
        <p:spPr>
          <a:xfrm rot="5400000">
            <a:off x="3312768" y="5347556"/>
            <a:ext cx="202533" cy="2912"/>
          </a:xfrm>
          <a:prstGeom prst="bentConnector3">
            <a:avLst>
              <a:gd name="adj1" fmla="val 10016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angular 151"/>
          <p:cNvCxnSpPr/>
          <p:nvPr/>
        </p:nvCxnSpPr>
        <p:spPr>
          <a:xfrm rot="16200000" flipV="1">
            <a:off x="3463333" y="4936518"/>
            <a:ext cx="3269" cy="1156212"/>
          </a:xfrm>
          <a:prstGeom prst="bentConnector3">
            <a:avLst>
              <a:gd name="adj1" fmla="val 197366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angular 171"/>
          <p:cNvCxnSpPr/>
          <p:nvPr/>
        </p:nvCxnSpPr>
        <p:spPr>
          <a:xfrm rot="5400000">
            <a:off x="3937885" y="5888638"/>
            <a:ext cx="202533" cy="2912"/>
          </a:xfrm>
          <a:prstGeom prst="bentConnector3">
            <a:avLst>
              <a:gd name="adj1" fmla="val 10016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angular 172"/>
          <p:cNvCxnSpPr/>
          <p:nvPr/>
        </p:nvCxnSpPr>
        <p:spPr>
          <a:xfrm rot="5400000">
            <a:off x="3953626" y="6218857"/>
            <a:ext cx="202533" cy="2912"/>
          </a:xfrm>
          <a:prstGeom prst="bentConnector3">
            <a:avLst>
              <a:gd name="adj1" fmla="val 10016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ector angular 174"/>
          <p:cNvCxnSpPr/>
          <p:nvPr/>
        </p:nvCxnSpPr>
        <p:spPr>
          <a:xfrm rot="5400000">
            <a:off x="2784138" y="6208102"/>
            <a:ext cx="202533" cy="2912"/>
          </a:xfrm>
          <a:prstGeom prst="bentConnector3">
            <a:avLst>
              <a:gd name="adj1" fmla="val 10016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ctor angular 177"/>
          <p:cNvCxnSpPr/>
          <p:nvPr/>
        </p:nvCxnSpPr>
        <p:spPr>
          <a:xfrm rot="16200000" flipH="1">
            <a:off x="5281357" y="1800276"/>
            <a:ext cx="17683" cy="1579822"/>
          </a:xfrm>
          <a:prstGeom prst="bentConnector4">
            <a:avLst>
              <a:gd name="adj1" fmla="val -631352"/>
              <a:gd name="adj2" fmla="val 9101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ector angular 186"/>
          <p:cNvCxnSpPr/>
          <p:nvPr/>
        </p:nvCxnSpPr>
        <p:spPr>
          <a:xfrm rot="5400000">
            <a:off x="4932218" y="2572128"/>
            <a:ext cx="202533" cy="2912"/>
          </a:xfrm>
          <a:prstGeom prst="bentConnector3">
            <a:avLst>
              <a:gd name="adj1" fmla="val 29440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ector angular 187"/>
          <p:cNvCxnSpPr/>
          <p:nvPr/>
        </p:nvCxnSpPr>
        <p:spPr>
          <a:xfrm rot="5400000">
            <a:off x="4934306" y="2356582"/>
            <a:ext cx="202533" cy="2912"/>
          </a:xfrm>
          <a:prstGeom prst="bentConnector3">
            <a:avLst>
              <a:gd name="adj1" fmla="val 11066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angular 190"/>
          <p:cNvCxnSpPr/>
          <p:nvPr/>
        </p:nvCxnSpPr>
        <p:spPr>
          <a:xfrm rot="16200000" flipH="1">
            <a:off x="4880546" y="1871197"/>
            <a:ext cx="278127" cy="12782"/>
          </a:xfrm>
          <a:prstGeom prst="bentConnector3">
            <a:avLst>
              <a:gd name="adj1" fmla="val -352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ector angular 197"/>
          <p:cNvCxnSpPr/>
          <p:nvPr/>
        </p:nvCxnSpPr>
        <p:spPr>
          <a:xfrm rot="5400000">
            <a:off x="4967999" y="3534784"/>
            <a:ext cx="202533" cy="2912"/>
          </a:xfrm>
          <a:prstGeom prst="bentConnector3">
            <a:avLst>
              <a:gd name="adj1" fmla="val -810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ector angular 198"/>
          <p:cNvCxnSpPr/>
          <p:nvPr/>
        </p:nvCxnSpPr>
        <p:spPr>
          <a:xfrm rot="16200000" flipH="1">
            <a:off x="4492293" y="4394211"/>
            <a:ext cx="1207513" cy="30691"/>
          </a:xfrm>
          <a:prstGeom prst="bentConnector3">
            <a:avLst>
              <a:gd name="adj1" fmla="val 9941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ector angular 199"/>
          <p:cNvCxnSpPr/>
          <p:nvPr/>
        </p:nvCxnSpPr>
        <p:spPr>
          <a:xfrm rot="5400000">
            <a:off x="5832749" y="3063231"/>
            <a:ext cx="202533" cy="2912"/>
          </a:xfrm>
          <a:prstGeom prst="bentConnector3">
            <a:avLst>
              <a:gd name="adj1" fmla="val 44337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ector angular 214"/>
          <p:cNvCxnSpPr/>
          <p:nvPr/>
        </p:nvCxnSpPr>
        <p:spPr>
          <a:xfrm rot="5400000">
            <a:off x="6520270" y="1624458"/>
            <a:ext cx="202533" cy="2912"/>
          </a:xfrm>
          <a:prstGeom prst="bentConnector3">
            <a:avLst>
              <a:gd name="adj1" fmla="val 25066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ector angular 217"/>
          <p:cNvCxnSpPr/>
          <p:nvPr/>
        </p:nvCxnSpPr>
        <p:spPr>
          <a:xfrm rot="5400000">
            <a:off x="6534372" y="2290347"/>
            <a:ext cx="202533" cy="2912"/>
          </a:xfrm>
          <a:prstGeom prst="bentConnector3">
            <a:avLst>
              <a:gd name="adj1" fmla="val 19291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ector angular 240"/>
          <p:cNvCxnSpPr/>
          <p:nvPr/>
        </p:nvCxnSpPr>
        <p:spPr>
          <a:xfrm rot="5400000">
            <a:off x="8195845" y="1845201"/>
            <a:ext cx="202533" cy="2912"/>
          </a:xfrm>
          <a:prstGeom prst="bentConnector3">
            <a:avLst>
              <a:gd name="adj1" fmla="val 10016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onector angular 241"/>
          <p:cNvCxnSpPr>
            <a:stCxn id="339" idx="0"/>
            <a:endCxn id="95" idx="0"/>
          </p:cNvCxnSpPr>
          <p:nvPr/>
        </p:nvCxnSpPr>
        <p:spPr>
          <a:xfrm rot="16200000" flipH="1">
            <a:off x="8244061" y="2220947"/>
            <a:ext cx="6830" cy="776519"/>
          </a:xfrm>
          <a:prstGeom prst="bentConnector3">
            <a:avLst>
              <a:gd name="adj1" fmla="val -392912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CuadroTexto 246" descr="Conector entre nodos" title="conector"/>
          <p:cNvSpPr txBox="1"/>
          <p:nvPr/>
        </p:nvSpPr>
        <p:spPr>
          <a:xfrm>
            <a:off x="7385885" y="3505011"/>
            <a:ext cx="9097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cumple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0" name="Conector angular 249"/>
          <p:cNvCxnSpPr/>
          <p:nvPr/>
        </p:nvCxnSpPr>
        <p:spPr>
          <a:xfrm rot="16200000" flipH="1">
            <a:off x="7747464" y="3029236"/>
            <a:ext cx="143029" cy="877"/>
          </a:xfrm>
          <a:prstGeom prst="bentConnector3">
            <a:avLst>
              <a:gd name="adj1" fmla="val 40885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CuadroTexto 318" descr="Conector entre nodos" title="conector"/>
          <p:cNvSpPr txBox="1"/>
          <p:nvPr/>
        </p:nvSpPr>
        <p:spPr>
          <a:xfrm>
            <a:off x="8113324" y="3503516"/>
            <a:ext cx="9097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que puede ser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1" name="Rectángulo 320" descr="Nodo de tercer nivel" title="Nodo03"/>
          <p:cNvSpPr/>
          <p:nvPr/>
        </p:nvSpPr>
        <p:spPr>
          <a:xfrm>
            <a:off x="7047846" y="5300766"/>
            <a:ext cx="605209" cy="22632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abierto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2" name="Rectángulo 321" descr="Nodo de tercer nivel" title="Nodo03"/>
          <p:cNvSpPr/>
          <p:nvPr/>
        </p:nvSpPr>
        <p:spPr>
          <a:xfrm>
            <a:off x="8443227" y="5303035"/>
            <a:ext cx="594807" cy="2158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cerrado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5" name="Conector angular 324"/>
          <p:cNvCxnSpPr/>
          <p:nvPr/>
        </p:nvCxnSpPr>
        <p:spPr>
          <a:xfrm rot="5400000">
            <a:off x="7898676" y="4444019"/>
            <a:ext cx="1491334" cy="1379"/>
          </a:xfrm>
          <a:prstGeom prst="bentConnector3">
            <a:avLst>
              <a:gd name="adj1" fmla="val -12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Conector angular 325"/>
          <p:cNvCxnSpPr/>
          <p:nvPr/>
        </p:nvCxnSpPr>
        <p:spPr>
          <a:xfrm rot="5400000" flipH="1" flipV="1">
            <a:off x="8108045" y="4563627"/>
            <a:ext cx="6855" cy="1471960"/>
          </a:xfrm>
          <a:prstGeom prst="bentConnector3">
            <a:avLst>
              <a:gd name="adj1" fmla="val 163687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CuadroTexto 326" descr="Conector entre nodos" title="conector"/>
          <p:cNvSpPr txBox="1"/>
          <p:nvPr/>
        </p:nvSpPr>
        <p:spPr>
          <a:xfrm>
            <a:off x="6975345" y="5521546"/>
            <a:ext cx="7502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si cumple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8" name="CuadroTexto 327" descr="Conector entre nodos" title="conector"/>
          <p:cNvSpPr txBox="1"/>
          <p:nvPr/>
        </p:nvSpPr>
        <p:spPr>
          <a:xfrm>
            <a:off x="8393791" y="5522144"/>
            <a:ext cx="7502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si cumple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9" name="Rectángulo 328" descr="Nodo de quinto nivel" title="Nodo05"/>
          <p:cNvSpPr/>
          <p:nvPr/>
        </p:nvSpPr>
        <p:spPr>
          <a:xfrm>
            <a:off x="6903503" y="5896082"/>
            <a:ext cx="849663" cy="6484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stá definida para todos los puntos del intervalo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0" name="Rectángulo 329" descr="Nodo de quinto nivel" title="Nodo05"/>
          <p:cNvSpPr/>
          <p:nvPr/>
        </p:nvSpPr>
        <p:spPr>
          <a:xfrm>
            <a:off x="8070526" y="5921634"/>
            <a:ext cx="995365" cy="7985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función  es continua en (a, b) y los límites laterales en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existen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3" name="Conector angular 362"/>
          <p:cNvCxnSpPr/>
          <p:nvPr/>
        </p:nvCxnSpPr>
        <p:spPr>
          <a:xfrm rot="5400000">
            <a:off x="8195844" y="2236358"/>
            <a:ext cx="202533" cy="2912"/>
          </a:xfrm>
          <a:prstGeom prst="bentConnector3">
            <a:avLst>
              <a:gd name="adj1" fmla="val 9756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Conector angular 363"/>
          <p:cNvCxnSpPr/>
          <p:nvPr/>
        </p:nvCxnSpPr>
        <p:spPr>
          <a:xfrm rot="5400000">
            <a:off x="7271042" y="5779965"/>
            <a:ext cx="202533" cy="2912"/>
          </a:xfrm>
          <a:prstGeom prst="bentConnector3">
            <a:avLst>
              <a:gd name="adj1" fmla="val 10016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Conector angular 364"/>
          <p:cNvCxnSpPr/>
          <p:nvPr/>
        </p:nvCxnSpPr>
        <p:spPr>
          <a:xfrm rot="5400000">
            <a:off x="8744730" y="5808120"/>
            <a:ext cx="202533" cy="2912"/>
          </a:xfrm>
          <a:prstGeom prst="bentConnector3">
            <a:avLst>
              <a:gd name="adj1" fmla="val 10016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Conector angular 376"/>
          <p:cNvCxnSpPr/>
          <p:nvPr/>
        </p:nvCxnSpPr>
        <p:spPr>
          <a:xfrm rot="5400000">
            <a:off x="3628631" y="663782"/>
            <a:ext cx="139260" cy="3911"/>
          </a:xfrm>
          <a:prstGeom prst="bentConnector3">
            <a:avLst>
              <a:gd name="adj1" fmla="val -1566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Conector angular 383"/>
          <p:cNvCxnSpPr/>
          <p:nvPr/>
        </p:nvCxnSpPr>
        <p:spPr>
          <a:xfrm rot="5400000">
            <a:off x="3307350" y="5016866"/>
            <a:ext cx="202533" cy="2912"/>
          </a:xfrm>
          <a:prstGeom prst="bentConnector3">
            <a:avLst>
              <a:gd name="adj1" fmla="val 10016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Conector angular 384"/>
          <p:cNvCxnSpPr/>
          <p:nvPr/>
        </p:nvCxnSpPr>
        <p:spPr>
          <a:xfrm rot="5400000">
            <a:off x="2781225" y="5868615"/>
            <a:ext cx="202533" cy="2912"/>
          </a:xfrm>
          <a:prstGeom prst="bentConnector3">
            <a:avLst>
              <a:gd name="adj1" fmla="val 10016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angular 114"/>
          <p:cNvCxnSpPr/>
          <p:nvPr/>
        </p:nvCxnSpPr>
        <p:spPr>
          <a:xfrm rot="5400000">
            <a:off x="6545934" y="633294"/>
            <a:ext cx="139260" cy="3911"/>
          </a:xfrm>
          <a:prstGeom prst="bentConnector3">
            <a:avLst>
              <a:gd name="adj1" fmla="val 522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angular 115"/>
          <p:cNvCxnSpPr>
            <a:endCxn id="166" idx="0"/>
          </p:cNvCxnSpPr>
          <p:nvPr/>
        </p:nvCxnSpPr>
        <p:spPr>
          <a:xfrm rot="16200000" flipH="1">
            <a:off x="6496102" y="982077"/>
            <a:ext cx="264443" cy="17542"/>
          </a:xfrm>
          <a:prstGeom prst="bentConnector3">
            <a:avLst>
              <a:gd name="adj1" fmla="val 9939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angular 133"/>
          <p:cNvCxnSpPr/>
          <p:nvPr/>
        </p:nvCxnSpPr>
        <p:spPr>
          <a:xfrm rot="16200000" flipH="1">
            <a:off x="8572577" y="3043635"/>
            <a:ext cx="143029" cy="877"/>
          </a:xfrm>
          <a:prstGeom prst="bentConnector3">
            <a:avLst>
              <a:gd name="adj1" fmla="val 40377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angular 157"/>
          <p:cNvCxnSpPr/>
          <p:nvPr/>
        </p:nvCxnSpPr>
        <p:spPr>
          <a:xfrm rot="5400000">
            <a:off x="4305646" y="4236041"/>
            <a:ext cx="326572" cy="3436"/>
          </a:xfrm>
          <a:prstGeom prst="bentConnector3">
            <a:avLst>
              <a:gd name="adj1" fmla="val 9756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angular 166"/>
          <p:cNvCxnSpPr/>
          <p:nvPr/>
        </p:nvCxnSpPr>
        <p:spPr>
          <a:xfrm rot="5400000">
            <a:off x="5784708" y="4208663"/>
            <a:ext cx="326572" cy="3436"/>
          </a:xfrm>
          <a:prstGeom prst="bentConnector3">
            <a:avLst>
              <a:gd name="adj1" fmla="val 9756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1826</TotalTime>
  <Words>217</Words>
  <Application>Microsoft Office PowerPoint</Application>
  <PresentationFormat>Carta (216 x 279 mm)</PresentationFormat>
  <Paragraphs>57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1_Diseño personalizado</vt:lpstr>
      <vt:lpstr>Diseño personalizado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Alex</cp:lastModifiedBy>
  <cp:revision>60</cp:revision>
  <cp:lastPrinted>2015-06-25T22:36:16Z</cp:lastPrinted>
  <dcterms:created xsi:type="dcterms:W3CDTF">2015-05-14T14:12:36Z</dcterms:created>
  <dcterms:modified xsi:type="dcterms:W3CDTF">2016-07-04T01:50:59Z</dcterms:modified>
</cp:coreProperties>
</file>