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6B98060-8693-4EF2-B1A4-7CCB88868600}" type="datetimeFigureOut">
              <a:rPr lang="en-AU" smtClean="0"/>
              <a:t>22/11/2019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F15E3EA-CAD9-4BA3-8305-9B81CBDAB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833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8060-8693-4EF2-B1A4-7CCB88868600}" type="datetimeFigureOut">
              <a:rPr lang="en-AU" smtClean="0"/>
              <a:t>22/11/2019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E3EA-CAD9-4BA3-8305-9B81CBDAB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898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8060-8693-4EF2-B1A4-7CCB88868600}" type="datetimeFigureOut">
              <a:rPr lang="en-AU" smtClean="0"/>
              <a:t>22/11/2019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E3EA-CAD9-4BA3-8305-9B81CBDAB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9648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8060-8693-4EF2-B1A4-7CCB88868600}" type="datetimeFigureOut">
              <a:rPr lang="en-AU" smtClean="0"/>
              <a:t>22/11/2019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E3EA-CAD9-4BA3-8305-9B81CBDAB6AF}" type="slidenum">
              <a:rPr lang="en-AU" smtClean="0"/>
              <a:t>‹#›</a:t>
            </a:fld>
            <a:endParaRPr lang="en-A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9887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8060-8693-4EF2-B1A4-7CCB88868600}" type="datetimeFigureOut">
              <a:rPr lang="en-AU" smtClean="0"/>
              <a:t>22/11/2019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E3EA-CAD9-4BA3-8305-9B81CBDAB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5648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8060-8693-4EF2-B1A4-7CCB88868600}" type="datetimeFigureOut">
              <a:rPr lang="en-AU" smtClean="0"/>
              <a:t>22/11/2019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E3EA-CAD9-4BA3-8305-9B81CBDAB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045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8060-8693-4EF2-B1A4-7CCB88868600}" type="datetimeFigureOut">
              <a:rPr lang="en-AU" smtClean="0"/>
              <a:t>22/11/2019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E3EA-CAD9-4BA3-8305-9B81CBDAB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9989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8060-8693-4EF2-B1A4-7CCB88868600}" type="datetimeFigureOut">
              <a:rPr lang="en-AU" smtClean="0"/>
              <a:t>22/11/2019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E3EA-CAD9-4BA3-8305-9B81CBDAB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6491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8060-8693-4EF2-B1A4-7CCB88868600}" type="datetimeFigureOut">
              <a:rPr lang="en-AU" smtClean="0"/>
              <a:t>22/11/2019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E3EA-CAD9-4BA3-8305-9B81CBDAB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52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8060-8693-4EF2-B1A4-7CCB88868600}" type="datetimeFigureOut">
              <a:rPr lang="en-AU" smtClean="0"/>
              <a:t>22/11/2019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E3EA-CAD9-4BA3-8305-9B81CBDAB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016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8060-8693-4EF2-B1A4-7CCB88868600}" type="datetimeFigureOut">
              <a:rPr lang="en-AU" smtClean="0"/>
              <a:t>22/11/2019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E3EA-CAD9-4BA3-8305-9B81CBDAB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799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8060-8693-4EF2-B1A4-7CCB88868600}" type="datetimeFigureOut">
              <a:rPr lang="en-AU" smtClean="0"/>
              <a:t>22/11/2019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E3EA-CAD9-4BA3-8305-9B81CBDAB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801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8060-8693-4EF2-B1A4-7CCB88868600}" type="datetimeFigureOut">
              <a:rPr lang="en-AU" smtClean="0"/>
              <a:t>22/11/2019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E3EA-CAD9-4BA3-8305-9B81CBDAB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686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8060-8693-4EF2-B1A4-7CCB88868600}" type="datetimeFigureOut">
              <a:rPr lang="en-AU" smtClean="0"/>
              <a:t>22/11/2019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E3EA-CAD9-4BA3-8305-9B81CBDAB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186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8060-8693-4EF2-B1A4-7CCB88868600}" type="datetimeFigureOut">
              <a:rPr lang="en-AU" smtClean="0"/>
              <a:t>22/11/2019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E3EA-CAD9-4BA3-8305-9B81CBDAB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782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8060-8693-4EF2-B1A4-7CCB88868600}" type="datetimeFigureOut">
              <a:rPr lang="en-AU" smtClean="0"/>
              <a:t>22/11/2019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E3EA-CAD9-4BA3-8305-9B81CBDAB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228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8060-8693-4EF2-B1A4-7CCB88868600}" type="datetimeFigureOut">
              <a:rPr lang="en-AU" smtClean="0"/>
              <a:t>22/11/2019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E3EA-CAD9-4BA3-8305-9B81CBDAB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479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98060-8693-4EF2-B1A4-7CCB88868600}" type="datetimeFigureOut">
              <a:rPr lang="en-AU" smtClean="0"/>
              <a:t>22/11/2019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5E3EA-CAD9-4BA3-8305-9B81CBDAB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2587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045" y="893406"/>
            <a:ext cx="2847975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374" y="893406"/>
            <a:ext cx="2857500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045" y="3929627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374" y="3929627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3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00" y="1126477"/>
            <a:ext cx="2847975" cy="1600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949" y="1116952"/>
            <a:ext cx="2828925" cy="1619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00" y="4065814"/>
            <a:ext cx="285750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949" y="4065814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3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98176" y="1627434"/>
            <a:ext cx="10160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Crew Digital Game</a:t>
            </a:r>
          </a:p>
          <a:p>
            <a:r>
              <a:rPr lang="en-US" sz="2000" dirty="0"/>
              <a:t>The following is a photo collage presented as a slide show of the crew game. It is a racing game that occurs in a persistent open world setting in the US. It depicts the importance of the game by showing how different teams operate under a crew in racing to determine winners. </a:t>
            </a:r>
          </a:p>
          <a:p>
            <a:r>
              <a:rPr lang="en-US" sz="2000" dirty="0"/>
              <a:t>Ubisoft is the publisher of the game, which can be played on the platforms such as  Microsoft Windows and PlayStation 4.  The game needs a constant internet connection to play.</a:t>
            </a:r>
          </a:p>
          <a:p>
            <a:r>
              <a:rPr lang="en-US" sz="2000" dirty="0"/>
              <a:t>The Impact/Importance of the Game</a:t>
            </a:r>
          </a:p>
          <a:p>
            <a:r>
              <a:rPr lang="en-US" sz="2000" dirty="0"/>
              <a:t>By playing the crew, players get the opportunity to engage in mini-games. The game gives players skills to handle challenges that they incur across the world.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8563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</TotalTime>
  <Words>128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Aulad Hossain</dc:creator>
  <cp:lastModifiedBy>Aulad Hossain</cp:lastModifiedBy>
  <cp:revision>4</cp:revision>
  <dcterms:created xsi:type="dcterms:W3CDTF">2019-11-22T04:28:02Z</dcterms:created>
  <dcterms:modified xsi:type="dcterms:W3CDTF">2019-11-22T04:32:24Z</dcterms:modified>
</cp:coreProperties>
</file>