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E4BA9-5F3A-48DF-A74A-50AE5A536D6E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9E4C93-ECC3-48F3-9941-1875EEEF873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E4BA9-5F3A-48DF-A74A-50AE5A536D6E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9E4C93-ECC3-48F3-9941-1875EEEF87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E4BA9-5F3A-48DF-A74A-50AE5A536D6E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9E4C93-ECC3-48F3-9941-1875EEEF87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E4BA9-5F3A-48DF-A74A-50AE5A536D6E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9E4C93-ECC3-48F3-9941-1875EEEF87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E4BA9-5F3A-48DF-A74A-50AE5A536D6E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9E4C93-ECC3-48F3-9941-1875EEEF873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E4BA9-5F3A-48DF-A74A-50AE5A536D6E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9E4C93-ECC3-48F3-9941-1875EEEF87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E4BA9-5F3A-48DF-A74A-50AE5A536D6E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9E4C93-ECC3-48F3-9941-1875EEEF87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E4BA9-5F3A-48DF-A74A-50AE5A536D6E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9E4C93-ECC3-48F3-9941-1875EEEF87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E4BA9-5F3A-48DF-A74A-50AE5A536D6E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9E4C93-ECC3-48F3-9941-1875EEEF8732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E4BA9-5F3A-48DF-A74A-50AE5A536D6E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9E4C93-ECC3-48F3-9941-1875EEEF87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E4BA9-5F3A-48DF-A74A-50AE5A536D6E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9E4C93-ECC3-48F3-9941-1875EEEF873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6BE4BA9-5F3A-48DF-A74A-50AE5A536D6E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B9E4C93-ECC3-48F3-9941-1875EEEF8732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0100" y="4286256"/>
            <a:ext cx="8143900" cy="1000132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Dei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Avirsei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Dur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Ludenor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00562" y="5357826"/>
            <a:ext cx="4643438" cy="823906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Выполнил: Ганиев Александр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Руководитель: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0"/>
            <a:ext cx="8143900" cy="428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57620" y="6357958"/>
            <a:ext cx="1915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Иркутск - 2020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</TotalTime>
  <Words>13</Words>
  <Application>Microsoft Office PowerPoint</Application>
  <PresentationFormat>Экран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Солнцестояние</vt:lpstr>
      <vt:lpstr>Dei Avirsei Dur Ludenor  </vt:lpstr>
      <vt:lpstr>Слайд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Dei Avirsei Dur Ludenor</dc:title>
  <dc:creator>Александр Ганиев</dc:creator>
  <cp:lastModifiedBy>Александр Ганиев</cp:lastModifiedBy>
  <cp:revision>2</cp:revision>
  <dcterms:created xsi:type="dcterms:W3CDTF">2020-05-25T09:30:51Z</dcterms:created>
  <dcterms:modified xsi:type="dcterms:W3CDTF">2020-05-25T09:45:29Z</dcterms:modified>
</cp:coreProperties>
</file>