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74ADF-2A64-2B86-89C4-FC1E34F44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4C5E51-A777-1F7F-EC59-860F6E898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54811D-6ED5-94DF-30DB-90B44C760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1BD0-4A9B-4010-8A8A-44B9F6B692D6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41E8D2-C64E-267B-D420-B3D398A7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47D01D-7D60-4324-47ED-D82B1C18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8EC5-A586-4C72-B052-B9CDDCF2F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38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D0D0A-3BF2-7FC0-6CD6-CFCBB5EED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2CD056-A110-093B-7CD0-9E0733B9D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CF16E-7546-6AF1-02AB-C2A70025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1BD0-4A9B-4010-8A8A-44B9F6B692D6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F58CC2-0E1B-8B9A-C599-74338D91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FA926B-890C-2A1E-A252-3C3631B64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8EC5-A586-4C72-B052-B9CDDCF2F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49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D6A581E-3F99-6443-536E-694EBFAD2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1E1DE9-8729-CE17-CC9B-9B48EB9F9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432FB9-7FB5-0780-4736-21788EA9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1BD0-4A9B-4010-8A8A-44B9F6B692D6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E955FE-FD42-97CE-DAA6-199BB49B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D41281-5EC4-FA35-D0F9-3C9F6445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8EC5-A586-4C72-B052-B9CDDCF2F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04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C10507-139F-AA5E-AEBC-ACA2CC8A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AFEE54-5802-9D92-820D-B0E46598C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48CC9A-F4AB-4DCB-DE93-F10194AC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1BD0-4A9B-4010-8A8A-44B9F6B692D6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3C8412-8BBA-7241-E24F-10169755E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A0D45C-0724-F948-DD2F-5F9A1461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8EC5-A586-4C72-B052-B9CDDCF2F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09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9536B-CB7F-E898-16D2-AF7F75823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970BBF-3BFA-FD1A-D1AB-D1E556003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2AA92E-A87B-4F39-7B81-1B35F0E5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1BD0-4A9B-4010-8A8A-44B9F6B692D6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2845E5-F77C-C93F-B2D5-3A916275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90C1A5-6E01-EA87-29F0-D155C68A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8EC5-A586-4C72-B052-B9CDDCF2F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06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ECC6E-617D-ACB2-5D24-33FC5DCB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546655-15D2-E10D-47AF-113C56BF1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416AB7-F7E8-042D-4EC3-37D9BE787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A76311-5E94-CCE6-38A7-464F7FB0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1BD0-4A9B-4010-8A8A-44B9F6B692D6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AE857F-C041-6576-7E3D-083D409B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226932-7956-BD87-78D6-9391F53B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8EC5-A586-4C72-B052-B9CDDCF2F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9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14E480-0A88-1809-881D-96C22D86B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DBB31D-D8CF-006B-5427-A15E64793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9BEA807-0F0C-4B3B-E50B-E14BD15D5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92B842-2C12-F885-3054-E702C7ADD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78C0790-0AEC-83D7-9910-37D1F322C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D0DD694-399C-EAF1-F276-EA12C85F7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1BD0-4A9B-4010-8A8A-44B9F6B692D6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DDD6431-BF23-4CF7-CE4C-1B396B83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9DB2412-B276-902B-58A4-B48A3EBC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8EC5-A586-4C72-B052-B9CDDCF2F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32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13CC56-6895-252D-4A14-BBC815A8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1696DCC-5717-BFBA-B5F3-D53D91020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1BD0-4A9B-4010-8A8A-44B9F6B692D6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4D6AA1-3410-98A8-35A4-5D430BA9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1E5268-490B-E0F1-1EBA-80A04361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8EC5-A586-4C72-B052-B9CDDCF2F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53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87EB726-9F4F-F17D-B7FA-2BC857FFA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1BD0-4A9B-4010-8A8A-44B9F6B692D6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E6433FB-BBA8-B64F-F1B9-60DF272A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8B51C8-A745-91B9-5CB4-7CB36B80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8EC5-A586-4C72-B052-B9CDDCF2F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66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8ABD2-6E48-16AF-544C-93E5379F8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16A3E6-CE91-2AD7-EF0A-7A5656954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D638DB-4048-8F8B-D73D-CD14BCB19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A00DF2-119B-FB10-9CD1-A9076DF1A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1BD0-4A9B-4010-8A8A-44B9F6B692D6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A1D35C-3EC7-D75C-5EEE-27581349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EB29D9-24E4-24BE-9AEE-5802AAD4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8EC5-A586-4C72-B052-B9CDDCF2F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60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AD527F-50AC-4736-6842-26290FB5C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C7787FF-34FD-B0FD-2927-9E2119F4B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141791-D29D-3D21-4B12-57FCEC6A3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5FB7DA-BDB0-D7F2-A537-69EE2A99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1BD0-4A9B-4010-8A8A-44B9F6B692D6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4BD70B-6FDF-400B-6A18-A8E1D7E2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593328-286C-3464-5EE7-6032AD3F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8EC5-A586-4C72-B052-B9CDDCF2F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13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7DE05-B044-C484-948E-456E96CE6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329214-E992-859E-F391-D53A587E4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C54300-71BB-E54C-EE8A-765D4B3AF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41BD0-4A9B-4010-8A8A-44B9F6B692D6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7835C4-C9B8-28B3-EC87-A4BB58598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B49D6C-3CC1-98E9-375D-22B2AC2BB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58EC5-A586-4C72-B052-B9CDDCF2F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87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BBBF08-F984-6D3C-E60C-6E571FC87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70" r="25094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B1485E-9F7A-494C-6795-B02262654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Rocket Mechanics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14DBCA-4D40-6C70-6783-8C2E8B25F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chemeClr val="bg1"/>
                </a:solidFill>
              </a:rPr>
              <a:t>Исследуем космос и используем гравитационные манёвры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165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BA5D88-7652-BB4C-A0A3-4E2BA13F9F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73" r="34383" b="515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A982F1-B6F2-3D5F-B508-3EFD83EFD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916687"/>
            <a:ext cx="3438144" cy="1369313"/>
          </a:xfrm>
        </p:spPr>
        <p:txBody>
          <a:bodyPr anchor="b"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Технические характеристики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1B4360-5F93-EFCA-81C6-A3779D81D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4770073" cy="3207258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Платформа: </a:t>
            </a:r>
            <a:r>
              <a:rPr lang="en-US" dirty="0">
                <a:solidFill>
                  <a:schemeClr val="bg1"/>
                </a:solidFill>
              </a:rPr>
              <a:t>Desktop &amp; Web</a:t>
            </a:r>
          </a:p>
          <a:p>
            <a:r>
              <a:rPr lang="ru-RU" dirty="0">
                <a:solidFill>
                  <a:schemeClr val="bg1"/>
                </a:solidFill>
              </a:rPr>
              <a:t>ОС: </a:t>
            </a:r>
            <a:r>
              <a:rPr lang="en-US" dirty="0">
                <a:solidFill>
                  <a:schemeClr val="bg1"/>
                </a:solidFill>
              </a:rPr>
              <a:t>Windows</a:t>
            </a:r>
          </a:p>
          <a:p>
            <a:r>
              <a:rPr lang="ru-RU" dirty="0">
                <a:solidFill>
                  <a:schemeClr val="bg1"/>
                </a:solidFill>
              </a:rPr>
              <a:t>Жанр: </a:t>
            </a:r>
            <a:r>
              <a:rPr lang="en-US" dirty="0">
                <a:solidFill>
                  <a:schemeClr val="bg1"/>
                </a:solidFill>
              </a:rPr>
              <a:t>adventure &amp; simulator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46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4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C239B9-C9BD-0CCA-0233-9582C08A07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36" t="9091" r="15320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34" name="Rectangle 26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68F86B-C029-C5AE-E6DC-A918A22F0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В чём суть?</a:t>
            </a:r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193119-9619-BFAE-58BB-D1C0B9805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6121985" cy="3614878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Используя двигатели ракеты и гравитацию звёзд и планет, построить необходимую траекторию полёта для достижения какой-либо точки в космосе. В этой точке нужно будет что-либо сделать.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Управление ракетой, при этом, происходит в режиме реального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363308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Рисунок 4" descr="Изображение выглядит как Космическое пространство, снимок экрана, пространство, Вселенная&#10;&#10;Автоматически созданное описание">
            <a:extLst>
              <a:ext uri="{FF2B5EF4-FFF2-40B4-BE49-F238E27FC236}">
                <a16:creationId xmlns:a16="http://schemas.microsoft.com/office/drawing/2014/main" id="{553EF806-07E8-C2EF-6038-46FE2C0F41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1" b="14381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1028" name="Picture 4" descr="Изображение выглядит как транспорт, спутник, космический корабль, пространство&#10;&#10;Автоматически созданное описание">
            <a:extLst>
              <a:ext uri="{FF2B5EF4-FFF2-40B4-BE49-F238E27FC236}">
                <a16:creationId xmlns:a16="http://schemas.microsoft.com/office/drawing/2014/main" id="{70D0EA18-38CE-B61E-8797-87B3E30F11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00" r="-1" b="722"/>
          <a:stretch/>
        </p:blipFill>
        <p:spPr bwMode="auto">
          <a:xfrm>
            <a:off x="4547938" y="3681409"/>
            <a:ext cx="7644062" cy="317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ABC82-D402-7169-8588-1F2CF0575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219"/>
            <a:ext cx="539591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Референсы</a:t>
            </a:r>
            <a:endParaRPr lang="en-US" sz="5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5C48DC-B40D-38A1-06F7-C08BCF74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2075"/>
            <a:ext cx="5395912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Kerbal</a:t>
            </a: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Space Program</a:t>
            </a:r>
          </a:p>
        </p:txBody>
      </p: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82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1BF622-03A1-F383-D3E4-FD98FD564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 descr="Изображение выглядит как луна, Астрономический объект, астрономия, Космическое пространство&#10;&#10;Автоматически созданное описание">
            <a:extLst>
              <a:ext uri="{FF2B5EF4-FFF2-40B4-BE49-F238E27FC236}">
                <a16:creationId xmlns:a16="http://schemas.microsoft.com/office/drawing/2014/main" id="{69DF1E86-8F25-736B-BA51-5E7FD1F7F6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2ECA1-8FFC-BA2E-FFF9-17E8F14D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rgbClr val="FFFFFF"/>
                </a:solidFill>
              </a:rPr>
              <a:t>Особенности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7E47D5-7B25-895E-0958-7DFEA0333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Гравитационные манёвры</a:t>
            </a:r>
          </a:p>
          <a:p>
            <a:r>
              <a:rPr lang="ru-RU" dirty="0"/>
              <a:t>Траектория, рассчитываемая в режиме реального времени</a:t>
            </a:r>
          </a:p>
          <a:p>
            <a:r>
              <a:rPr lang="ru-RU" dirty="0"/>
              <a:t>Возможность симуляции различных систем для исследования</a:t>
            </a:r>
          </a:p>
          <a:p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327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снимок экрана, Космическое пространство, Вселенная, пространство&#10;&#10;Автоматически созданное описание">
            <a:extLst>
              <a:ext uri="{FF2B5EF4-FFF2-40B4-BE49-F238E27FC236}">
                <a16:creationId xmlns:a16="http://schemas.microsoft.com/office/drawing/2014/main" id="{BEEA8C42-4BA1-BC4A-956A-06DD7FCC30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E6666E-1A39-D934-D4A6-614C86F66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solidFill>
                  <a:srgbClr val="FFFFFF"/>
                </a:solidFill>
              </a:rPr>
              <a:t>Разработчик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0EE1E635-D617-9897-FA54-DCB3F327D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43" y="1468540"/>
            <a:ext cx="2972754" cy="29727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329A159-2F25-59CD-DC7A-CA4862DCE874}"/>
              </a:ext>
            </a:extLst>
          </p:cNvPr>
          <p:cNvSpPr txBox="1"/>
          <p:nvPr/>
        </p:nvSpPr>
        <p:spPr>
          <a:xfrm>
            <a:off x="3587692" y="1690688"/>
            <a:ext cx="470063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Ганиев Александр (</a:t>
            </a:r>
            <a:r>
              <a:rPr lang="en-US" sz="3200" dirty="0" err="1"/>
              <a:t>Aulex</a:t>
            </a:r>
            <a:r>
              <a:rPr lang="ru-RU" sz="3200" dirty="0"/>
              <a:t>)</a:t>
            </a:r>
            <a:endParaRPr lang="en-US" sz="3200" dirty="0"/>
          </a:p>
          <a:p>
            <a:endParaRPr lang="en-US" sz="2800" dirty="0"/>
          </a:p>
          <a:p>
            <a:r>
              <a:rPr lang="en-US" sz="2800" dirty="0"/>
              <a:t>Unity game-developer, </a:t>
            </a:r>
          </a:p>
          <a:p>
            <a:r>
              <a:rPr lang="en-US" sz="2800" dirty="0"/>
              <a:t>C#</a:t>
            </a:r>
            <a:r>
              <a:rPr lang="ru-RU" sz="2800" dirty="0"/>
              <a:t> </a:t>
            </a:r>
            <a:r>
              <a:rPr lang="en-US" sz="2800" dirty="0"/>
              <a:t>programmer</a:t>
            </a:r>
          </a:p>
        </p:txBody>
      </p:sp>
    </p:spTree>
    <p:extLst>
      <p:ext uri="{BB962C8B-B14F-4D97-AF65-F5344CB8AC3E}">
        <p14:creationId xmlns:p14="http://schemas.microsoft.com/office/powerpoint/2010/main" val="1946633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42A2A9-8801-CC96-1287-EB82E92705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7A84F-78F3-9D6B-0D86-3EF46E01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solidFill>
                  <a:srgbClr val="FFFFFF"/>
                </a:solidFill>
              </a:rPr>
              <a:t>Присоединяйтесь!</a:t>
            </a:r>
          </a:p>
        </p:txBody>
      </p:sp>
      <p:pic>
        <p:nvPicPr>
          <p:cNvPr id="9" name="Объект 8" descr="Изображение выглядит как шаблон, прямоугольный,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233D4157-0115-C3AA-F9BA-6FCC53AC9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21" y="2023723"/>
            <a:ext cx="2532796" cy="2532796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AE883D-B3A3-E2BF-B7F2-36C7FD41C79F}"/>
              </a:ext>
            </a:extLst>
          </p:cNvPr>
          <p:cNvSpPr txBox="1"/>
          <p:nvPr/>
        </p:nvSpPr>
        <p:spPr>
          <a:xfrm>
            <a:off x="129309" y="4556519"/>
            <a:ext cx="388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Страница игры на </a:t>
            </a:r>
            <a:r>
              <a:rPr lang="en-US" sz="2800" dirty="0"/>
              <a:t>itch.io</a:t>
            </a:r>
            <a:endParaRPr lang="ru-RU" sz="2800" dirty="0"/>
          </a:p>
        </p:txBody>
      </p:sp>
      <p:pic>
        <p:nvPicPr>
          <p:cNvPr id="16" name="Рисунок 15" descr="Изображение выглядит как шаблон, прямоугольный,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5A7D6B1E-BADA-4335-4EE9-8419A4DD8D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985" y="2023723"/>
            <a:ext cx="2532796" cy="25327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79FB96-DBD1-20FF-AAF4-31CF4113A09C}"/>
              </a:ext>
            </a:extLst>
          </p:cNvPr>
          <p:cNvSpPr txBox="1"/>
          <p:nvPr/>
        </p:nvSpPr>
        <p:spPr>
          <a:xfrm>
            <a:off x="8179450" y="4556519"/>
            <a:ext cx="38832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Телеграм-канал с новостями о моих проектах</a:t>
            </a:r>
          </a:p>
        </p:txBody>
      </p:sp>
    </p:spTree>
    <p:extLst>
      <p:ext uri="{BB962C8B-B14F-4D97-AF65-F5344CB8AC3E}">
        <p14:creationId xmlns:p14="http://schemas.microsoft.com/office/powerpoint/2010/main" val="2050802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113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Rocket Mechanics</vt:lpstr>
      <vt:lpstr>Технические характеристики</vt:lpstr>
      <vt:lpstr>В чём суть?</vt:lpstr>
      <vt:lpstr>Референсы</vt:lpstr>
      <vt:lpstr>Особенности</vt:lpstr>
      <vt:lpstr>Разработчик</vt:lpstr>
      <vt:lpstr>Присоединяйтесь!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 Mechanics</dc:title>
  <dc:creator>Александр Ганиев</dc:creator>
  <cp:lastModifiedBy>Александр Ганиев</cp:lastModifiedBy>
  <cp:revision>20</cp:revision>
  <dcterms:created xsi:type="dcterms:W3CDTF">2024-02-24T19:55:38Z</dcterms:created>
  <dcterms:modified xsi:type="dcterms:W3CDTF">2024-02-25T00:59:22Z</dcterms:modified>
</cp:coreProperties>
</file>