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9" r:id="rId1"/>
  </p:sldMasterIdLst>
  <p:sldIdLst>
    <p:sldId id="256" r:id="rId2"/>
    <p:sldId id="257" r:id="rId3"/>
    <p:sldId id="259" r:id="rId4"/>
    <p:sldId id="258" r:id="rId5"/>
    <p:sldId id="270" r:id="rId6"/>
    <p:sldId id="271" r:id="rId7"/>
    <p:sldId id="272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718"/>
  </p:normalViewPr>
  <p:slideViewPr>
    <p:cSldViewPr snapToGrid="0" snapToObjects="1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26-Feb-20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88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26-Feb-20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6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26-Feb-20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02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26-Feb-20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8534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26-Feb-20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78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26-Feb-20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28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26-Feb-20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80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26-Feb-20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22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26-Feb-20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9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26-Feb-20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8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26-Feb-20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06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26-Feb-20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0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26-Feb-20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9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26-Feb-20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5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26-Feb-20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71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26-Feb-20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26-Feb-20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9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A444B8C-67EF-6049-92D6-AEA5B1C2A5F1}" type="datetimeFigureOut">
              <a:rPr lang="en-US" smtClean="0"/>
              <a:t>26-Feb-20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85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FINTECH </a:t>
            </a:r>
            <a:r>
              <a:rPr lang="en-US" dirty="0" smtClean="0"/>
              <a:t>LOAN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By:</a:t>
            </a:r>
          </a:p>
          <a:p>
            <a:r>
              <a:rPr lang="en-US" dirty="0" err="1" smtClean="0"/>
              <a:t>Aulia</a:t>
            </a:r>
            <a:r>
              <a:rPr lang="en-US" dirty="0" smtClean="0"/>
              <a:t> a. </a:t>
            </a:r>
            <a:r>
              <a:rPr lang="en-US" dirty="0" err="1" smtClean="0"/>
              <a:t>pratama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00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most financial institutions, </a:t>
            </a:r>
            <a:r>
              <a:rPr lang="en-US" dirty="0"/>
              <a:t>their main source of income is coming from their lending </a:t>
            </a:r>
            <a:r>
              <a:rPr lang="en-US" dirty="0" smtClean="0"/>
              <a:t>activities</a:t>
            </a:r>
          </a:p>
          <a:p>
            <a:r>
              <a:rPr lang="en-US" dirty="0" smtClean="0"/>
              <a:t>When </a:t>
            </a:r>
            <a:r>
              <a:rPr lang="en-US" dirty="0"/>
              <a:t>debtors </a:t>
            </a:r>
            <a:r>
              <a:rPr lang="en-US" dirty="0" smtClean="0"/>
              <a:t>late repaying </a:t>
            </a:r>
            <a:r>
              <a:rPr lang="en-US" dirty="0"/>
              <a:t>their loans, causing </a:t>
            </a:r>
            <a:r>
              <a:rPr lang="en-US" dirty="0" smtClean="0"/>
              <a:t>financial activities </a:t>
            </a:r>
            <a:r>
              <a:rPr lang="en-US" dirty="0"/>
              <a:t>to the </a:t>
            </a:r>
            <a:r>
              <a:rPr lang="en-US" dirty="0" smtClean="0"/>
              <a:t>lenders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28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Problems </a:t>
            </a:r>
            <a:r>
              <a:rPr lang="en-US" dirty="0"/>
              <a:t>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nominal on approved credit that also affected on installment nominal</a:t>
            </a:r>
          </a:p>
          <a:p>
            <a:r>
              <a:rPr lang="en-US" dirty="0"/>
              <a:t>High Instalment that affected customers cash flow based on their </a:t>
            </a:r>
            <a:r>
              <a:rPr lang="en-US" dirty="0" smtClean="0"/>
              <a:t>income</a:t>
            </a:r>
          </a:p>
          <a:p>
            <a:r>
              <a:rPr lang="en-US" dirty="0" smtClean="0"/>
              <a:t>Customers got any other problems that </a:t>
            </a:r>
            <a:r>
              <a:rPr lang="en-US" dirty="0" smtClean="0"/>
              <a:t>lead </a:t>
            </a:r>
            <a:r>
              <a:rPr lang="en-US" dirty="0" smtClean="0"/>
              <a:t>them to late payment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0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possible factors that affected customers late </a:t>
            </a:r>
            <a:r>
              <a:rPr lang="en-US" dirty="0" smtClean="0"/>
              <a:t>payment</a:t>
            </a:r>
          </a:p>
          <a:p>
            <a:r>
              <a:rPr lang="en-US" dirty="0" smtClean="0"/>
              <a:t>Analyze important feature that affected late payment</a:t>
            </a:r>
            <a:endParaRPr lang="en-US" dirty="0"/>
          </a:p>
          <a:p>
            <a:r>
              <a:rPr lang="en-US" dirty="0" smtClean="0"/>
              <a:t>Business Insight and Recommendations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0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6964" y="1853248"/>
            <a:ext cx="3885551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48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Prediction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0512" y="1728174"/>
            <a:ext cx="4118314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70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5510" y="1307690"/>
            <a:ext cx="4735704" cy="513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94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58002"/>
            <a:ext cx="10018713" cy="312420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24991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292</TotalTime>
  <Words>103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FINTECH LOAN PREDICTION</vt:lpstr>
      <vt:lpstr>Problems</vt:lpstr>
      <vt:lpstr>Possible Problems Factors</vt:lpstr>
      <vt:lpstr>Goals</vt:lpstr>
      <vt:lpstr>Home Page</vt:lpstr>
      <vt:lpstr>Input Prediction</vt:lpstr>
      <vt:lpstr>Result Page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Company Churning</dc:title>
  <dc:creator>Christian Elbert</dc:creator>
  <cp:lastModifiedBy>user</cp:lastModifiedBy>
  <cp:revision>17</cp:revision>
  <dcterms:created xsi:type="dcterms:W3CDTF">2020-02-18T04:01:18Z</dcterms:created>
  <dcterms:modified xsi:type="dcterms:W3CDTF">2020-02-26T07:39:03Z</dcterms:modified>
</cp:coreProperties>
</file>