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9AC0-DC94-44F7-BA91-C6A0B2BB2706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0516-5411-466B-AB6D-FC4DE0E69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335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9AC0-DC94-44F7-BA91-C6A0B2BB2706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0516-5411-466B-AB6D-FC4DE0E69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82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9AC0-DC94-44F7-BA91-C6A0B2BB2706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0516-5411-466B-AB6D-FC4DE0E69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33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9AC0-DC94-44F7-BA91-C6A0B2BB2706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0516-5411-466B-AB6D-FC4DE0E69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622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9AC0-DC94-44F7-BA91-C6A0B2BB2706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0516-5411-466B-AB6D-FC4DE0E69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001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9AC0-DC94-44F7-BA91-C6A0B2BB2706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0516-5411-466B-AB6D-FC4DE0E69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134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9AC0-DC94-44F7-BA91-C6A0B2BB2706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0516-5411-466B-AB6D-FC4DE0E69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287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9AC0-DC94-44F7-BA91-C6A0B2BB2706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0516-5411-466B-AB6D-FC4DE0E69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38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9AC0-DC94-44F7-BA91-C6A0B2BB2706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0516-5411-466B-AB6D-FC4DE0E69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804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9AC0-DC94-44F7-BA91-C6A0B2BB2706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0516-5411-466B-AB6D-FC4DE0E69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490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9AC0-DC94-44F7-BA91-C6A0B2BB2706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0516-5411-466B-AB6D-FC4DE0E69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409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A9AC0-DC94-44F7-BA91-C6A0B2BB2706}" type="datetimeFigureOut">
              <a:rPr lang="id-ID" smtClean="0"/>
              <a:t>24/10/2022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E0516-5411-466B-AB6D-FC4DE0E69B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011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3024" y="740664"/>
            <a:ext cx="401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dirty="0" smtClean="0">
                <a:latin typeface="Baskerville Old Face" panose="02020602080505020303" pitchFamily="18" charset="0"/>
              </a:rPr>
              <a:t>UKM PANAHAN</a:t>
            </a:r>
            <a:endParaRPr lang="id-ID" sz="2800" dirty="0">
              <a:latin typeface="Baskerville Old Face" panose="02020602080505020303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139952" y="2031492"/>
            <a:ext cx="9570720" cy="2544064"/>
            <a:chOff x="304800" y="1180592"/>
            <a:chExt cx="9570720" cy="2544064"/>
          </a:xfrm>
        </p:grpSpPr>
        <p:sp>
          <p:nvSpPr>
            <p:cNvPr id="5" name="Rectangle 4"/>
            <p:cNvSpPr/>
            <p:nvPr/>
          </p:nvSpPr>
          <p:spPr>
            <a:xfrm>
              <a:off x="560832" y="2523744"/>
              <a:ext cx="2316480" cy="7802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1180592"/>
              <a:ext cx="1414272" cy="377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dirty="0" smtClean="0">
                  <a:latin typeface="Arial Black" panose="020B0A04020102020204" pitchFamily="34" charset="0"/>
                </a:rPr>
                <a:t>LEVEL 0</a:t>
              </a:r>
              <a:endParaRPr lang="id-ID" dirty="0">
                <a:latin typeface="Arial Black" panose="020B0A04020102020204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41248" y="2151888"/>
              <a:ext cx="9034272" cy="1572768"/>
              <a:chOff x="841248" y="2151888"/>
              <a:chExt cx="9034272" cy="157276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841248" y="2657856"/>
                <a:ext cx="1792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dirty="0" smtClean="0"/>
                  <a:t>VISITOR</a:t>
                </a:r>
                <a:endParaRPr lang="id-ID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145536" y="2842522"/>
                <a:ext cx="999744" cy="95750"/>
                <a:chOff x="3145536" y="2842522"/>
                <a:chExt cx="999744" cy="95750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3145536" y="2842522"/>
                  <a:ext cx="99974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3145536" y="2938272"/>
                  <a:ext cx="99974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/>
              <p:cNvSpPr/>
              <p:nvPr/>
            </p:nvSpPr>
            <p:spPr>
              <a:xfrm>
                <a:off x="4413504" y="2151888"/>
                <a:ext cx="1719072" cy="15727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52544" y="2590722"/>
                <a:ext cx="18409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dirty="0" smtClean="0"/>
                  <a:t>0.1</a:t>
                </a:r>
              </a:p>
              <a:p>
                <a:pPr algn="ctr"/>
                <a:r>
                  <a:rPr lang="en-ID" dirty="0" smtClean="0"/>
                  <a:t>UKM PANAHAN</a:t>
                </a:r>
                <a:endParaRPr lang="id-ID" dirty="0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376416" y="2842522"/>
                <a:ext cx="999744" cy="95750"/>
                <a:chOff x="3145536" y="2842522"/>
                <a:chExt cx="999744" cy="95750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3145536" y="2842522"/>
                  <a:ext cx="99974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3145536" y="2938272"/>
                  <a:ext cx="99974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/>
              <p:cNvSpPr/>
              <p:nvPr/>
            </p:nvSpPr>
            <p:spPr>
              <a:xfrm>
                <a:off x="7559040" y="2456765"/>
                <a:ext cx="2316480" cy="7802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924800" y="2657856"/>
                <a:ext cx="1719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dirty="0" smtClean="0"/>
                  <a:t>ADMIN</a:t>
                </a:r>
                <a:endParaRPr lang="id-ID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882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/>
        </p:nvGrpSpPr>
        <p:grpSpPr>
          <a:xfrm>
            <a:off x="801116" y="568992"/>
            <a:ext cx="10494358" cy="6064857"/>
            <a:chOff x="801116" y="149892"/>
            <a:chExt cx="10494358" cy="6064857"/>
          </a:xfrm>
        </p:grpSpPr>
        <p:sp>
          <p:nvSpPr>
            <p:cNvPr id="4" name="TextBox 3"/>
            <p:cNvSpPr txBox="1"/>
            <p:nvPr/>
          </p:nvSpPr>
          <p:spPr>
            <a:xfrm>
              <a:off x="801116" y="257556"/>
              <a:ext cx="1450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dirty="0" smtClean="0">
                  <a:latin typeface="Arial Black" panose="020B0A04020102020204" pitchFamily="34" charset="0"/>
                </a:rPr>
                <a:t>LEVEL 1</a:t>
              </a:r>
              <a:endParaRPr lang="id-ID" dirty="0">
                <a:latin typeface="Arial Black" panose="020B0A040201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83740" y="712232"/>
              <a:ext cx="1584960" cy="6461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75180" y="884706"/>
              <a:ext cx="1389888" cy="2926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dirty="0" smtClean="0"/>
                <a:t>VISITOR</a:t>
              </a:r>
              <a:endParaRPr lang="id-ID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03012" y="2043223"/>
              <a:ext cx="2036064" cy="731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40172" y="2205291"/>
              <a:ext cx="1761744" cy="3883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dirty="0" smtClean="0"/>
                <a:t>MASUK/DAFTAR</a:t>
              </a:r>
              <a:endParaRPr lang="id-ID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375908" y="2774743"/>
              <a:ext cx="0" cy="256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406900" y="3351339"/>
              <a:ext cx="1792224" cy="5694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5299964" y="3030775"/>
              <a:ext cx="27980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299964" y="3030775"/>
              <a:ext cx="0" cy="3205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7214108" y="3351339"/>
              <a:ext cx="1792224" cy="5694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8110220" y="3030775"/>
              <a:ext cx="0" cy="3205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665980" y="3451399"/>
              <a:ext cx="1347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/>
                <a:t>MASUK</a:t>
              </a:r>
              <a:endParaRPr lang="id-ID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60412" y="3451399"/>
              <a:ext cx="151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/>
                <a:t>DAFTAR</a:t>
              </a:r>
              <a:endParaRPr lang="id-ID" dirty="0"/>
            </a:p>
          </p:txBody>
        </p:sp>
        <p:cxnSp>
          <p:nvCxnSpPr>
            <p:cNvPr id="32" name="Straight Connector 31"/>
            <p:cNvCxnSpPr>
              <a:stCxn id="14" idx="2"/>
            </p:cNvCxnSpPr>
            <p:nvPr/>
          </p:nvCxnSpPr>
          <p:spPr>
            <a:xfrm flipH="1">
              <a:off x="5299964" y="3920791"/>
              <a:ext cx="3048" cy="3205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7125716" y="4275175"/>
              <a:ext cx="21153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8110220" y="3947776"/>
              <a:ext cx="9144" cy="3413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406900" y="4241354"/>
              <a:ext cx="1792224" cy="5694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65980" y="4326389"/>
              <a:ext cx="1347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/>
                <a:t>EMAIL</a:t>
              </a:r>
              <a:endParaRPr lang="id-ID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550656" y="4595738"/>
              <a:ext cx="1380744" cy="5694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538464" y="4695798"/>
              <a:ext cx="151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dirty="0" smtClean="0"/>
                <a:t>HANDPHONE</a:t>
              </a:r>
              <a:endParaRPr lang="id-ID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>
              <a:off x="7125716" y="4285953"/>
              <a:ext cx="3048" cy="3205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9241028" y="4262013"/>
              <a:ext cx="3048" cy="3205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6630840" y="4612060"/>
              <a:ext cx="1066800" cy="6453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747619" y="4750073"/>
              <a:ext cx="801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/>
                <a:t>EMAIL</a:t>
              </a:r>
              <a:endParaRPr lang="id-ID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5272532" y="4802185"/>
              <a:ext cx="3048" cy="3205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979225" y="5109253"/>
              <a:ext cx="767970" cy="369332"/>
              <a:chOff x="4160670" y="4923191"/>
              <a:chExt cx="767970" cy="36933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160670" y="4923191"/>
                <a:ext cx="767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dirty="0" smtClean="0"/>
                  <a:t>Data </a:t>
                </a:r>
                <a:endParaRPr lang="id-ID" dirty="0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flipH="1">
                <a:off x="4178258" y="4923191"/>
                <a:ext cx="6078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4204091" y="5292523"/>
                <a:ext cx="6078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6817931" y="5528066"/>
              <a:ext cx="767970" cy="369332"/>
              <a:chOff x="4160670" y="4923191"/>
              <a:chExt cx="767970" cy="36933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4160670" y="4923191"/>
                <a:ext cx="767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dirty="0" smtClean="0"/>
                  <a:t>Data </a:t>
                </a:r>
                <a:endParaRPr lang="id-ID" dirty="0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 flipH="1">
                <a:off x="4178258" y="4923191"/>
                <a:ext cx="6078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4204091" y="5292523"/>
                <a:ext cx="6078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8872220" y="5434461"/>
              <a:ext cx="767970" cy="369332"/>
              <a:chOff x="4160670" y="4923191"/>
              <a:chExt cx="767970" cy="369332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160670" y="4923191"/>
                <a:ext cx="767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dirty="0" smtClean="0"/>
                  <a:t>Data </a:t>
                </a:r>
                <a:endParaRPr lang="id-ID" dirty="0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 flipH="1">
                <a:off x="4178258" y="4923191"/>
                <a:ext cx="6078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4204091" y="5292523"/>
                <a:ext cx="6078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/>
            <p:cNvCxnSpPr/>
            <p:nvPr/>
          </p:nvCxnSpPr>
          <p:spPr>
            <a:xfrm>
              <a:off x="7136322" y="5257418"/>
              <a:ext cx="1267" cy="2621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9241028" y="5165189"/>
              <a:ext cx="3048" cy="269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endCxn id="27" idx="3"/>
            </p:cNvCxnSpPr>
            <p:nvPr/>
          </p:nvCxnSpPr>
          <p:spPr>
            <a:xfrm flipH="1" flipV="1">
              <a:off x="9006332" y="3636065"/>
              <a:ext cx="1571446" cy="39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 flipV="1">
              <a:off x="7339077" y="2432263"/>
              <a:ext cx="3547023" cy="5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5516372" y="149892"/>
              <a:ext cx="1719072" cy="15727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55412" y="535733"/>
              <a:ext cx="18409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/>
                <a:t>1.0</a:t>
              </a:r>
            </a:p>
            <a:p>
              <a:pPr algn="ctr"/>
              <a:r>
                <a:rPr lang="en-ID" dirty="0" smtClean="0"/>
                <a:t>UKM PANAHAN</a:t>
              </a:r>
              <a:endParaRPr lang="id-ID" dirty="0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3863657" y="1020435"/>
              <a:ext cx="1549083" cy="105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6375908" y="1715963"/>
              <a:ext cx="3048" cy="327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0885206" y="3814185"/>
              <a:ext cx="36958" cy="22354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>
              <a:off x="10527504" y="3451399"/>
              <a:ext cx="767970" cy="369332"/>
              <a:chOff x="4160670" y="4923191"/>
              <a:chExt cx="767970" cy="369332"/>
            </a:xfrm>
          </p:grpSpPr>
          <p:sp>
            <p:nvSpPr>
              <p:cNvPr id="128" name="TextBox 127"/>
              <p:cNvSpPr txBox="1"/>
              <p:nvPr/>
            </p:nvSpPr>
            <p:spPr>
              <a:xfrm>
                <a:off x="4160670" y="4923191"/>
                <a:ext cx="767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dirty="0" smtClean="0"/>
                  <a:t>Data </a:t>
                </a:r>
                <a:endParaRPr lang="id-ID" dirty="0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 flipH="1">
                <a:off x="4178258" y="4923191"/>
                <a:ext cx="6078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>
                <a:off x="4204091" y="5292523"/>
                <a:ext cx="6078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Straight Connector 137"/>
            <p:cNvCxnSpPr/>
            <p:nvPr/>
          </p:nvCxnSpPr>
          <p:spPr>
            <a:xfrm flipH="1" flipV="1">
              <a:off x="3465075" y="6032131"/>
              <a:ext cx="7440782" cy="17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1612900" y="5434461"/>
              <a:ext cx="1832400" cy="7802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669564" y="5639939"/>
              <a:ext cx="1719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/>
                <a:t>ADMIN</a:t>
              </a:r>
              <a:endParaRPr lang="id-ID" dirty="0"/>
            </a:p>
          </p:txBody>
        </p:sp>
        <p:cxnSp>
          <p:nvCxnSpPr>
            <p:cNvPr id="154" name="Straight Connector 153"/>
            <p:cNvCxnSpPr>
              <a:stCxn id="145" idx="0"/>
            </p:cNvCxnSpPr>
            <p:nvPr/>
          </p:nvCxnSpPr>
          <p:spPr>
            <a:xfrm flipV="1">
              <a:off x="2529100" y="3633128"/>
              <a:ext cx="0" cy="18013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4" idx="1"/>
            </p:cNvCxnSpPr>
            <p:nvPr/>
          </p:nvCxnSpPr>
          <p:spPr>
            <a:xfrm flipH="1" flipV="1">
              <a:off x="2538267" y="3629225"/>
              <a:ext cx="1868633" cy="68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H="1">
              <a:off x="10886100" y="2447483"/>
              <a:ext cx="1524" cy="10039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TextBox 212"/>
          <p:cNvSpPr txBox="1"/>
          <p:nvPr/>
        </p:nvSpPr>
        <p:spPr>
          <a:xfrm>
            <a:off x="4539488" y="30339"/>
            <a:ext cx="401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dirty="0" smtClean="0">
                <a:latin typeface="Baskerville Old Face" panose="02020602080505020303" pitchFamily="18" charset="0"/>
              </a:rPr>
              <a:t>UKM PANAHAN</a:t>
            </a:r>
            <a:endParaRPr lang="id-ID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2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/>
          <p:cNvGrpSpPr/>
          <p:nvPr/>
        </p:nvGrpSpPr>
        <p:grpSpPr>
          <a:xfrm>
            <a:off x="801116" y="917956"/>
            <a:ext cx="10762008" cy="5330396"/>
            <a:chOff x="801116" y="257556"/>
            <a:chExt cx="10762008" cy="5330396"/>
          </a:xfrm>
        </p:grpSpPr>
        <p:sp>
          <p:nvSpPr>
            <p:cNvPr id="4" name="TextBox 3"/>
            <p:cNvSpPr txBox="1"/>
            <p:nvPr/>
          </p:nvSpPr>
          <p:spPr>
            <a:xfrm>
              <a:off x="801116" y="257556"/>
              <a:ext cx="1450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dirty="0" smtClean="0">
                  <a:latin typeface="Arial Black" panose="020B0A04020102020204" pitchFamily="34" charset="0"/>
                </a:rPr>
                <a:t>LEVEL 2</a:t>
              </a:r>
              <a:endParaRPr lang="id-ID" dirty="0">
                <a:latin typeface="Arial Black" panose="020B0A04020102020204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924741" y="988753"/>
              <a:ext cx="1584960" cy="646176"/>
              <a:chOff x="1983740" y="712232"/>
              <a:chExt cx="1584960" cy="646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983740" y="712232"/>
                <a:ext cx="1584960" cy="6461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075180" y="884706"/>
                <a:ext cx="1389888" cy="2926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D" dirty="0" smtClean="0"/>
                  <a:t>VISITOR</a:t>
                </a:r>
                <a:endParaRPr lang="id-ID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9527060" y="1676068"/>
              <a:ext cx="2036064" cy="725996"/>
              <a:chOff x="5303012" y="2043223"/>
              <a:chExt cx="2036064" cy="73152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303012" y="2043223"/>
                <a:ext cx="2036064" cy="7315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440172" y="2205291"/>
                <a:ext cx="1761744" cy="3883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D" dirty="0" smtClean="0"/>
                  <a:t>PENDAFTARAN</a:t>
                </a:r>
                <a:endParaRPr lang="id-ID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375908" y="2774743"/>
              <a:ext cx="0" cy="256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91075" y="4097685"/>
              <a:ext cx="308395" cy="23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45" idx="0"/>
            </p:cNvCxnSpPr>
            <p:nvPr/>
          </p:nvCxnSpPr>
          <p:spPr>
            <a:xfrm flipV="1">
              <a:off x="8965438" y="3323997"/>
              <a:ext cx="0" cy="3855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3266621" y="2858949"/>
              <a:ext cx="2597160" cy="144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7701430" y="4085515"/>
              <a:ext cx="447398" cy="40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 flipV="1">
              <a:off x="7926164" y="2022919"/>
              <a:ext cx="1571446" cy="39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 flipV="1">
              <a:off x="7549534" y="1307082"/>
              <a:ext cx="3021391" cy="1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5839240" y="2019789"/>
              <a:ext cx="1840992" cy="1572768"/>
              <a:chOff x="8945372" y="168621"/>
              <a:chExt cx="1840992" cy="1572768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9006332" y="168621"/>
                <a:ext cx="1719072" cy="15727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945372" y="561540"/>
                <a:ext cx="18409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dirty="0" smtClean="0"/>
                  <a:t>1.0</a:t>
                </a:r>
              </a:p>
              <a:p>
                <a:pPr algn="ctr"/>
                <a:r>
                  <a:rPr lang="en-ID" dirty="0" smtClean="0"/>
                  <a:t>UKM PANAHAN</a:t>
                </a:r>
                <a:endParaRPr lang="id-ID" dirty="0"/>
              </a:p>
            </p:txBody>
          </p:sp>
        </p:grpSp>
        <p:cxnSp>
          <p:nvCxnSpPr>
            <p:cNvPr id="98" name="Straight Arrow Connector 97"/>
            <p:cNvCxnSpPr/>
            <p:nvPr/>
          </p:nvCxnSpPr>
          <p:spPr>
            <a:xfrm>
              <a:off x="4332648" y="1259147"/>
              <a:ext cx="1549083" cy="105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6744571" y="1668396"/>
              <a:ext cx="3048" cy="327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8965438" y="3314621"/>
              <a:ext cx="1264923" cy="6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>
              <a:off x="10186940" y="3130527"/>
              <a:ext cx="767970" cy="369332"/>
              <a:chOff x="4160670" y="4923191"/>
              <a:chExt cx="767970" cy="369332"/>
            </a:xfrm>
          </p:grpSpPr>
          <p:sp>
            <p:nvSpPr>
              <p:cNvPr id="128" name="TextBox 127"/>
              <p:cNvSpPr txBox="1"/>
              <p:nvPr/>
            </p:nvSpPr>
            <p:spPr>
              <a:xfrm>
                <a:off x="4160670" y="4923191"/>
                <a:ext cx="767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dirty="0" smtClean="0"/>
                  <a:t>Data </a:t>
                </a:r>
                <a:endParaRPr lang="id-ID" dirty="0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 flipH="1">
                <a:off x="4178258" y="4923191"/>
                <a:ext cx="6078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>
                <a:off x="4204091" y="5292523"/>
                <a:ext cx="6078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Straight Connector 137"/>
            <p:cNvCxnSpPr/>
            <p:nvPr/>
          </p:nvCxnSpPr>
          <p:spPr>
            <a:xfrm>
              <a:off x="3266301" y="2873363"/>
              <a:ext cx="10054" cy="19684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8081264" y="3709504"/>
              <a:ext cx="1719072" cy="752630"/>
              <a:chOff x="1669564" y="5474937"/>
              <a:chExt cx="1719072" cy="75263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718840" y="5474937"/>
                <a:ext cx="1669796" cy="7526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669564" y="5639939"/>
                <a:ext cx="1719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dirty="0" smtClean="0"/>
                  <a:t>KIRIM</a:t>
                </a:r>
                <a:endParaRPr lang="id-ID" dirty="0"/>
              </a:p>
            </p:txBody>
          </p:sp>
        </p:grpSp>
        <p:cxnSp>
          <p:nvCxnSpPr>
            <p:cNvPr id="157" name="Straight Connector 156"/>
            <p:cNvCxnSpPr/>
            <p:nvPr/>
          </p:nvCxnSpPr>
          <p:spPr>
            <a:xfrm>
              <a:off x="3265232" y="1689797"/>
              <a:ext cx="1388" cy="11835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10570925" y="2402064"/>
              <a:ext cx="0" cy="7056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2235624" y="969223"/>
              <a:ext cx="2036064" cy="7467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372784" y="1131291"/>
              <a:ext cx="1761744" cy="3964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D" dirty="0" smtClean="0"/>
                <a:t>MASUK/DAFTAR</a:t>
              </a:r>
              <a:endParaRPr lang="id-ID" dirty="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4314698" y="1399165"/>
              <a:ext cx="1549083" cy="105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0570925" y="1324116"/>
              <a:ext cx="0" cy="3324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7926164" y="2026870"/>
              <a:ext cx="0" cy="5512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 flipV="1">
              <a:off x="7628084" y="2589994"/>
              <a:ext cx="298080" cy="2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5121279" y="3774818"/>
              <a:ext cx="1669796" cy="7526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98150" y="3945462"/>
              <a:ext cx="1719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/>
                <a:t>ADMIN</a:t>
              </a:r>
              <a:endParaRPr lang="id-ID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066024" y="3895510"/>
              <a:ext cx="767970" cy="369332"/>
              <a:chOff x="4160670" y="4923191"/>
              <a:chExt cx="767970" cy="369332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4160670" y="4923191"/>
                <a:ext cx="767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dirty="0" smtClean="0"/>
                  <a:t>Data </a:t>
                </a:r>
                <a:endParaRPr lang="id-ID" dirty="0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 flipH="1">
                <a:off x="4178258" y="4923191"/>
                <a:ext cx="6078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>
                <a:off x="4204091" y="5292523"/>
                <a:ext cx="6078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Connector 153"/>
            <p:cNvCxnSpPr/>
            <p:nvPr/>
          </p:nvCxnSpPr>
          <p:spPr>
            <a:xfrm flipV="1">
              <a:off x="4553518" y="3173208"/>
              <a:ext cx="0" cy="9467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4553518" y="3173208"/>
              <a:ext cx="1467095" cy="10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endCxn id="93" idx="1"/>
            </p:cNvCxnSpPr>
            <p:nvPr/>
          </p:nvCxnSpPr>
          <p:spPr>
            <a:xfrm>
              <a:off x="4553518" y="4130128"/>
              <a:ext cx="544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965438" y="4462134"/>
              <a:ext cx="0" cy="7592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 flipV="1">
              <a:off x="4134528" y="5190632"/>
              <a:ext cx="4839601" cy="78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2439948" y="4835322"/>
              <a:ext cx="1669796" cy="7526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416819" y="5005966"/>
              <a:ext cx="1719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/>
                <a:t>KELUAR</a:t>
              </a:r>
              <a:endParaRPr lang="id-ID" dirty="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4370324" y="346296"/>
            <a:ext cx="401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dirty="0" smtClean="0">
                <a:latin typeface="Baskerville Old Face" panose="02020602080505020303" pitchFamily="18" charset="0"/>
              </a:rPr>
              <a:t>UKM PANAHAN</a:t>
            </a:r>
            <a:endParaRPr lang="id-ID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4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43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2022-10-23T21:16:14Z</dcterms:created>
  <dcterms:modified xsi:type="dcterms:W3CDTF">2022-10-23T22:22:16Z</dcterms:modified>
</cp:coreProperties>
</file>