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7EA4F-5395-4F06-BAA4-53C5B5E2BE8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E09F4-B5A6-46E1-8C8B-EBC6DF68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E09F4-B5A6-46E1-8C8B-EBC6DF682E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8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E09F4-B5A6-46E1-8C8B-EBC6DF682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E09F4-B5A6-46E1-8C8B-EBC6DF682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E09F4-B5A6-46E1-8C8B-EBC6DF682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E09F4-B5A6-46E1-8C8B-EBC6DF682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2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E09F4-B5A6-46E1-8C8B-EBC6DF682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E09F4-B5A6-46E1-8C8B-EBC6DF682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E09F4-B5A6-46E1-8C8B-EBC6DF682E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DFE7-074C-4C1B-9766-06686B34DFF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91EF-5AF5-42F0-B7F5-A5684443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PROGRAM PRESENTASI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DSK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33123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	: </a:t>
            </a:r>
            <a:r>
              <a:rPr lang="en-US" dirty="0" err="1" smtClean="0">
                <a:solidFill>
                  <a:schemeClr val="tx1"/>
                </a:solidFill>
              </a:rPr>
              <a:t>Aulia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Irfan</a:t>
            </a:r>
            <a:r>
              <a:rPr lang="en-US" dirty="0" smtClean="0">
                <a:solidFill>
                  <a:schemeClr val="tx1"/>
                </a:solidFill>
              </a:rPr>
              <a:t> Hakim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NIM		: 2200018329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Kelas</a:t>
            </a:r>
            <a:r>
              <a:rPr lang="en-US" dirty="0" smtClean="0">
                <a:solidFill>
                  <a:schemeClr val="tx1"/>
                </a:solidFill>
              </a:rPr>
              <a:t>		: 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	: </a:t>
            </a:r>
            <a:r>
              <a:rPr lang="en-US" dirty="0" smtClean="0"/>
              <a:t>https://github.com/AuliaIrfanHakim/Program-sederhana-menghitung-kuat-arus-listrik.git</a:t>
            </a:r>
            <a:br>
              <a:rPr lang="en-US" dirty="0" smtClean="0"/>
            </a:b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29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&amp;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hambatannya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 I=v/r</a:t>
            </a:r>
          </a:p>
        </p:txBody>
      </p:sp>
    </p:spTree>
    <p:extLst>
      <p:ext uri="{BB962C8B-B14F-4D97-AF65-F5344CB8AC3E}">
        <p14:creationId xmlns:p14="http://schemas.microsoft.com/office/powerpoint/2010/main" val="21069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5" t="13499" r="67475" b="43974"/>
          <a:stretch/>
        </p:blipFill>
        <p:spPr>
          <a:xfrm>
            <a:off x="2411760" y="1628800"/>
            <a:ext cx="4175012" cy="4760266"/>
          </a:xfrm>
        </p:spPr>
      </p:pic>
    </p:spTree>
    <p:extLst>
      <p:ext uri="{BB962C8B-B14F-4D97-AF65-F5344CB8AC3E}">
        <p14:creationId xmlns:p14="http://schemas.microsoft.com/office/powerpoint/2010/main" val="589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Sketsa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663"/>
            <a:ext cx="8229600" cy="3763037"/>
          </a:xfrm>
        </p:spPr>
      </p:pic>
    </p:spTree>
    <p:extLst>
      <p:ext uri="{BB962C8B-B14F-4D97-AF65-F5344CB8AC3E}">
        <p14:creationId xmlns:p14="http://schemas.microsoft.com/office/powerpoint/2010/main" val="35930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7880"/>
            <a:ext cx="4038600" cy="227060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7880"/>
            <a:ext cx="4038600" cy="2270603"/>
          </a:xfrm>
        </p:spPr>
      </p:pic>
    </p:spTree>
    <p:extLst>
      <p:ext uri="{BB962C8B-B14F-4D97-AF65-F5344CB8AC3E}">
        <p14:creationId xmlns:p14="http://schemas.microsoft.com/office/powerpoint/2010/main" val="210848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Luaran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4" t="31471" r="21166" b="22217"/>
          <a:stretch/>
        </p:blipFill>
        <p:spPr>
          <a:xfrm>
            <a:off x="1115616" y="1844824"/>
            <a:ext cx="7056784" cy="4028586"/>
          </a:xfrm>
        </p:spPr>
      </p:pic>
    </p:spTree>
    <p:extLst>
      <p:ext uri="{BB962C8B-B14F-4D97-AF65-F5344CB8AC3E}">
        <p14:creationId xmlns:p14="http://schemas.microsoft.com/office/powerpoint/2010/main" val="89117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Unggahan</a:t>
            </a:r>
            <a:r>
              <a:rPr lang="en-US" dirty="0" smtClean="0"/>
              <a:t> di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41570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On-screen Show (4:3)</PresentationFormat>
  <Paragraphs>24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FILE PROGRAM PRESENTASI</vt:lpstr>
      <vt:lpstr>Program Menghitung Kuat Arus Listrik</vt:lpstr>
      <vt:lpstr>Deskripsi &amp; Fitur Aplikasi</vt:lpstr>
      <vt:lpstr>Alur Kerja</vt:lpstr>
      <vt:lpstr>Sketsa Antarmuka</vt:lpstr>
      <vt:lpstr>Screenshot Code</vt:lpstr>
      <vt:lpstr>Screenshot Tampilan Luaran Program</vt:lpstr>
      <vt:lpstr>Screenshot Tampilan Unggahan di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PROGRAM PRESENTASI</dc:title>
  <dc:creator>auliairfanhakim@outlook.com</dc:creator>
  <cp:lastModifiedBy>auliairfanhakim@outlook.com</cp:lastModifiedBy>
  <cp:revision>8</cp:revision>
  <dcterms:created xsi:type="dcterms:W3CDTF">2023-01-04T15:12:37Z</dcterms:created>
  <dcterms:modified xsi:type="dcterms:W3CDTF">2023-01-08T08:35:07Z</dcterms:modified>
</cp:coreProperties>
</file>