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5"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
      <p:font typeface="Montserrat Light" panose="00000400000000000000" pitchFamily="2" charset="0"/>
      <p:regular r:id="rId42"/>
      <p:bold r:id="rId43"/>
      <p:italic r:id="rId44"/>
      <p:boldItalic r:id="rId45"/>
    </p:embeddedFont>
    <p:embeddedFont>
      <p:font typeface="Open Sans" panose="020B0606030504020204" pitchFamily="34" charset="0"/>
      <p:regular r:id="rId46"/>
      <p:bold r:id="rId47"/>
      <p:italic r:id="rId48"/>
      <p:boldItalic r:id="rId49"/>
    </p:embeddedFont>
    <p:embeddedFont>
      <p:font typeface="Open Sans ExtraBold" panose="020B0906030804020204" pitchFamily="34" charset="0"/>
      <p:bold r:id="rId50"/>
      <p:boldItalic r:id="rId51"/>
    </p:embeddedFont>
    <p:embeddedFont>
      <p:font typeface="Roboto Condensed Light" panose="02000000000000000000" pitchFamily="2" charset="0"/>
      <p:regular r:id="rId52"/>
      <p:italic r:id="rId53"/>
    </p:embeddedFont>
    <p:embeddedFont>
      <p:font typeface="Work Sans" pitchFamily="2" charset="0"/>
      <p:regular r:id="rId54"/>
      <p:bold r:id="rId55"/>
      <p:italic r:id="rId56"/>
      <p:boldItalic r:id="rId57"/>
    </p:embeddedFont>
    <p:embeddedFont>
      <p:font typeface="Work Sans ExtraBold" pitchFamily="2" charset="0"/>
      <p:bold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424419-5D92-485B-8A45-2F67A01274F4}">
  <a:tblStyle styleId="{66424419-5D92-485B-8A45-2F67A01274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31" autoAdjust="0"/>
  </p:normalViewPr>
  <p:slideViewPr>
    <p:cSldViewPr snapToGrid="0">
      <p:cViewPr>
        <p:scale>
          <a:sx n="100" d="100"/>
          <a:sy n="100" d="100"/>
        </p:scale>
        <p:origin x="300" y="96"/>
      </p:cViewPr>
      <p:guideLst>
        <p:guide pos="97"/>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font" Target="fonts/font25.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font" Target="fonts/font26.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ea5d39d97c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ea5d39d97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ea5d39d97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ea5d39d97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e2e1faea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ee2e1faea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ea8615190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ea861519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ee89f165f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ee89f165f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e89f165f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e89f165f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ee2e1fae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ee2e1fae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ee2e1faea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ee2e1faea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e2a8fc4a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e2a8fc4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b05440dc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ecb05440dc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ee702dc2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ee702dc2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ecb05440d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ecb05440d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ecb05440dc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ecb05440dc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ecb05440dc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ecb05440dc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8f342daea5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8f342daea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715632f6c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a715632f6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a3e903d5e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a3e903d5e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cb05440d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cb05440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8f342daea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8f342daea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a715632f6c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a715632f6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a9ef8a00c3_1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a9ef8a00c3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a715632f6c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eea7af766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eea7af766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8f342daea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8f342daea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8d3aa2a3e7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8d3aa2a3e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8f342daea5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8f342daea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ea5d39d97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ea5d39d97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ea5d39d97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ea5d39d97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a8b45c5ec1_0_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8b45c5ec1_0_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08200" y="1855725"/>
            <a:ext cx="6327600" cy="132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0" name="Google Shape;10;p2"/>
          <p:cNvSpPr txBox="1">
            <a:spLocks noGrp="1"/>
          </p:cNvSpPr>
          <p:nvPr>
            <p:ph type="subTitle" idx="1"/>
          </p:nvPr>
        </p:nvSpPr>
        <p:spPr>
          <a:xfrm>
            <a:off x="713225" y="3273000"/>
            <a:ext cx="7717500" cy="41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atin typeface="Montserrat Light"/>
                <a:ea typeface="Montserrat Light"/>
                <a:cs typeface="Montserrat Light"/>
                <a:sym typeface="Montserrat Light"/>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1" name="Google Shape;11;p2"/>
          <p:cNvSpPr/>
          <p:nvPr/>
        </p:nvSpPr>
        <p:spPr>
          <a:xfrm>
            <a:off x="2195" y="2795769"/>
            <a:ext cx="2217513" cy="2346590"/>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 y="2523100"/>
            <a:ext cx="2517710" cy="2620381"/>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43660" y="0"/>
            <a:ext cx="2300348" cy="1795036"/>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479780" y="0"/>
            <a:ext cx="2664220" cy="2161100"/>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440375" y="609196"/>
            <a:ext cx="805042" cy="805600"/>
            <a:chOff x="310700" y="136696"/>
            <a:chExt cx="805042" cy="805600"/>
          </a:xfrm>
        </p:grpSpPr>
        <p:sp>
          <p:nvSpPr>
            <p:cNvPr id="16" name="Google Shape;16;p2"/>
            <p:cNvSpPr/>
            <p:nvPr/>
          </p:nvSpPr>
          <p:spPr>
            <a:xfrm rot="802252">
              <a:off x="379015" y="204913"/>
              <a:ext cx="668414" cy="669165"/>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79015" y="2049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769850" y="734500"/>
            <a:ext cx="555000" cy="5550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092814">
            <a:off x="8698071" y="4621900"/>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093311">
            <a:off x="8788742" y="3860042"/>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093311">
            <a:off x="8433765" y="4402778"/>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sp>
        <p:nvSpPr>
          <p:cNvPr id="97" name="Google Shape;97;p11"/>
          <p:cNvSpPr txBox="1">
            <a:spLocks noGrp="1"/>
          </p:cNvSpPr>
          <p:nvPr>
            <p:ph type="title" hasCustomPrompt="1"/>
          </p:nvPr>
        </p:nvSpPr>
        <p:spPr>
          <a:xfrm>
            <a:off x="1430550" y="1744625"/>
            <a:ext cx="6282900" cy="10347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98" name="Google Shape;98;p11"/>
          <p:cNvSpPr txBox="1">
            <a:spLocks noGrp="1"/>
          </p:cNvSpPr>
          <p:nvPr>
            <p:ph type="subTitle" idx="1"/>
          </p:nvPr>
        </p:nvSpPr>
        <p:spPr>
          <a:xfrm>
            <a:off x="1851450" y="2691975"/>
            <a:ext cx="5441100" cy="4617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99" name="Google Shape;99;p11"/>
          <p:cNvSpPr/>
          <p:nvPr/>
        </p:nvSpPr>
        <p:spPr>
          <a:xfrm rot="9606731">
            <a:off x="2609832" y="4548983"/>
            <a:ext cx="1887245" cy="431256"/>
          </a:xfrm>
          <a:custGeom>
            <a:avLst/>
            <a:gdLst/>
            <a:ahLst/>
            <a:cxnLst/>
            <a:rect l="l" t="t" r="r" b="b"/>
            <a:pathLst>
              <a:path w="22098" h="8596" extrusionOk="0">
                <a:moveTo>
                  <a:pt x="564" y="1"/>
                </a:moveTo>
                <a:cubicBezTo>
                  <a:pt x="377" y="1"/>
                  <a:pt x="189" y="4"/>
                  <a:pt x="1" y="11"/>
                </a:cubicBezTo>
                <a:lnTo>
                  <a:pt x="1" y="340"/>
                </a:lnTo>
                <a:lnTo>
                  <a:pt x="1" y="853"/>
                </a:lnTo>
                <a:cubicBezTo>
                  <a:pt x="390" y="833"/>
                  <a:pt x="791" y="818"/>
                  <a:pt x="1193" y="818"/>
                </a:cubicBezTo>
                <a:cubicBezTo>
                  <a:pt x="2466" y="818"/>
                  <a:pt x="3761" y="968"/>
                  <a:pt x="4806" y="1592"/>
                </a:cubicBezTo>
                <a:cubicBezTo>
                  <a:pt x="6223" y="2434"/>
                  <a:pt x="7003" y="4036"/>
                  <a:pt x="8236" y="5104"/>
                </a:cubicBezTo>
                <a:cubicBezTo>
                  <a:pt x="9201" y="5967"/>
                  <a:pt x="10310" y="6644"/>
                  <a:pt x="11521" y="7117"/>
                </a:cubicBezTo>
                <a:cubicBezTo>
                  <a:pt x="14212" y="8225"/>
                  <a:pt x="17169" y="8472"/>
                  <a:pt x="20044" y="8554"/>
                </a:cubicBezTo>
                <a:lnTo>
                  <a:pt x="21461" y="8595"/>
                </a:lnTo>
                <a:cubicBezTo>
                  <a:pt x="21687" y="8349"/>
                  <a:pt x="21892" y="8082"/>
                  <a:pt x="22097" y="7835"/>
                </a:cubicBezTo>
                <a:cubicBezTo>
                  <a:pt x="21420" y="7815"/>
                  <a:pt x="20742" y="7794"/>
                  <a:pt x="20064" y="7774"/>
                </a:cubicBezTo>
                <a:cubicBezTo>
                  <a:pt x="16820" y="7692"/>
                  <a:pt x="13370" y="7384"/>
                  <a:pt x="10495" y="5761"/>
                </a:cubicBezTo>
                <a:cubicBezTo>
                  <a:pt x="7784" y="4242"/>
                  <a:pt x="6552" y="874"/>
                  <a:pt x="3348" y="258"/>
                </a:cubicBezTo>
                <a:cubicBezTo>
                  <a:pt x="2424" y="86"/>
                  <a:pt x="1500" y="1"/>
                  <a:pt x="564"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rot="9606731">
            <a:off x="2665285" y="4481519"/>
            <a:ext cx="1788945" cy="429701"/>
          </a:xfrm>
          <a:custGeom>
            <a:avLst/>
            <a:gdLst/>
            <a:ahLst/>
            <a:cxnLst/>
            <a:rect l="l" t="t" r="r" b="b"/>
            <a:pathLst>
              <a:path w="20947" h="8565" extrusionOk="0">
                <a:moveTo>
                  <a:pt x="0" y="1"/>
                </a:moveTo>
                <a:lnTo>
                  <a:pt x="0" y="1"/>
                </a:lnTo>
                <a:cubicBezTo>
                  <a:pt x="21" y="288"/>
                  <a:pt x="62" y="535"/>
                  <a:pt x="103" y="802"/>
                </a:cubicBezTo>
                <a:cubicBezTo>
                  <a:pt x="1314" y="802"/>
                  <a:pt x="2506" y="987"/>
                  <a:pt x="3491" y="1562"/>
                </a:cubicBezTo>
                <a:cubicBezTo>
                  <a:pt x="4908" y="2404"/>
                  <a:pt x="5709" y="4005"/>
                  <a:pt x="6921" y="5073"/>
                </a:cubicBezTo>
                <a:cubicBezTo>
                  <a:pt x="7886" y="5936"/>
                  <a:pt x="9015" y="6613"/>
                  <a:pt x="10207" y="7086"/>
                </a:cubicBezTo>
                <a:cubicBezTo>
                  <a:pt x="12897" y="8195"/>
                  <a:pt x="15875" y="8441"/>
                  <a:pt x="18750" y="8523"/>
                </a:cubicBezTo>
                <a:cubicBezTo>
                  <a:pt x="19201" y="8544"/>
                  <a:pt x="19653" y="8564"/>
                  <a:pt x="20105" y="8564"/>
                </a:cubicBezTo>
                <a:cubicBezTo>
                  <a:pt x="20392" y="8318"/>
                  <a:pt x="20680" y="8072"/>
                  <a:pt x="20947" y="7805"/>
                </a:cubicBezTo>
                <a:cubicBezTo>
                  <a:pt x="20208" y="7805"/>
                  <a:pt x="19468" y="7784"/>
                  <a:pt x="18750" y="7763"/>
                </a:cubicBezTo>
                <a:cubicBezTo>
                  <a:pt x="15505" y="7681"/>
                  <a:pt x="12055" y="7373"/>
                  <a:pt x="9180" y="5751"/>
                </a:cubicBezTo>
                <a:cubicBezTo>
                  <a:pt x="6490" y="4231"/>
                  <a:pt x="5257" y="843"/>
                  <a:pt x="2054" y="247"/>
                </a:cubicBezTo>
                <a:cubicBezTo>
                  <a:pt x="1376" y="124"/>
                  <a:pt x="698" y="42"/>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rot="9606731">
            <a:off x="2753191" y="4411421"/>
            <a:ext cx="1639916" cy="421423"/>
          </a:xfrm>
          <a:custGeom>
            <a:avLst/>
            <a:gdLst/>
            <a:ahLst/>
            <a:cxnLst/>
            <a:rect l="l" t="t" r="r" b="b"/>
            <a:pathLst>
              <a:path w="19202" h="8400" extrusionOk="0">
                <a:moveTo>
                  <a:pt x="0" y="0"/>
                </a:moveTo>
                <a:lnTo>
                  <a:pt x="0" y="0"/>
                </a:lnTo>
                <a:cubicBezTo>
                  <a:pt x="42" y="247"/>
                  <a:pt x="103" y="514"/>
                  <a:pt x="165" y="760"/>
                </a:cubicBezTo>
                <a:cubicBezTo>
                  <a:pt x="822" y="863"/>
                  <a:pt x="1438" y="1089"/>
                  <a:pt x="1992" y="1417"/>
                </a:cubicBezTo>
                <a:cubicBezTo>
                  <a:pt x="3409" y="2259"/>
                  <a:pt x="4210" y="3841"/>
                  <a:pt x="5422" y="4929"/>
                </a:cubicBezTo>
                <a:cubicBezTo>
                  <a:pt x="6408" y="5771"/>
                  <a:pt x="7517" y="6449"/>
                  <a:pt x="8708" y="6921"/>
                </a:cubicBezTo>
                <a:cubicBezTo>
                  <a:pt x="11398" y="8030"/>
                  <a:pt x="14376" y="8297"/>
                  <a:pt x="17251" y="8379"/>
                </a:cubicBezTo>
                <a:cubicBezTo>
                  <a:pt x="17518" y="8400"/>
                  <a:pt x="17764" y="8400"/>
                  <a:pt x="18031" y="8400"/>
                </a:cubicBezTo>
                <a:cubicBezTo>
                  <a:pt x="18421" y="8174"/>
                  <a:pt x="18832" y="7927"/>
                  <a:pt x="19202" y="7660"/>
                </a:cubicBezTo>
                <a:cubicBezTo>
                  <a:pt x="18565" y="7640"/>
                  <a:pt x="17908" y="7619"/>
                  <a:pt x="17251" y="7619"/>
                </a:cubicBezTo>
                <a:cubicBezTo>
                  <a:pt x="14006" y="7517"/>
                  <a:pt x="10556" y="7209"/>
                  <a:pt x="7681" y="5586"/>
                </a:cubicBezTo>
                <a:cubicBezTo>
                  <a:pt x="4991" y="4067"/>
                  <a:pt x="3759" y="699"/>
                  <a:pt x="555" y="83"/>
                </a:cubicBezTo>
                <a:cubicBezTo>
                  <a:pt x="370" y="62"/>
                  <a:pt x="185" y="21"/>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rot="9606731">
            <a:off x="2895702" y="4339724"/>
            <a:ext cx="1406680" cy="393629"/>
          </a:xfrm>
          <a:custGeom>
            <a:avLst/>
            <a:gdLst/>
            <a:ahLst/>
            <a:cxnLst/>
            <a:rect l="l" t="t" r="r" b="b"/>
            <a:pathLst>
              <a:path w="16471" h="7846" extrusionOk="0">
                <a:moveTo>
                  <a:pt x="0" y="0"/>
                </a:moveTo>
                <a:cubicBezTo>
                  <a:pt x="124" y="350"/>
                  <a:pt x="267" y="719"/>
                  <a:pt x="432" y="1068"/>
                </a:cubicBezTo>
                <a:cubicBezTo>
                  <a:pt x="1725" y="1931"/>
                  <a:pt x="2506" y="3409"/>
                  <a:pt x="3656" y="4436"/>
                </a:cubicBezTo>
                <a:cubicBezTo>
                  <a:pt x="4642" y="5299"/>
                  <a:pt x="5750" y="5976"/>
                  <a:pt x="6942" y="6449"/>
                </a:cubicBezTo>
                <a:cubicBezTo>
                  <a:pt x="9283" y="7414"/>
                  <a:pt x="11809" y="7722"/>
                  <a:pt x="14314" y="7845"/>
                </a:cubicBezTo>
                <a:cubicBezTo>
                  <a:pt x="15053" y="7681"/>
                  <a:pt x="15772" y="7455"/>
                  <a:pt x="16470" y="7147"/>
                </a:cubicBezTo>
                <a:lnTo>
                  <a:pt x="15485" y="7126"/>
                </a:lnTo>
                <a:cubicBezTo>
                  <a:pt x="12240" y="7024"/>
                  <a:pt x="8810" y="6736"/>
                  <a:pt x="5915" y="5114"/>
                </a:cubicBezTo>
                <a:cubicBezTo>
                  <a:pt x="3594" y="3800"/>
                  <a:pt x="2362" y="1109"/>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rot="9606663">
            <a:off x="2597416" y="4585556"/>
            <a:ext cx="1922154" cy="416707"/>
          </a:xfrm>
          <a:custGeom>
            <a:avLst/>
            <a:gdLst/>
            <a:ahLst/>
            <a:cxnLst/>
            <a:rect l="l" t="t" r="r" b="b"/>
            <a:pathLst>
              <a:path w="22508" h="8306" extrusionOk="0">
                <a:moveTo>
                  <a:pt x="2477" y="0"/>
                </a:moveTo>
                <a:cubicBezTo>
                  <a:pt x="1717" y="0"/>
                  <a:pt x="962" y="53"/>
                  <a:pt x="267" y="91"/>
                </a:cubicBezTo>
                <a:lnTo>
                  <a:pt x="21" y="111"/>
                </a:lnTo>
                <a:cubicBezTo>
                  <a:pt x="0" y="235"/>
                  <a:pt x="0" y="358"/>
                  <a:pt x="0" y="481"/>
                </a:cubicBezTo>
                <a:cubicBezTo>
                  <a:pt x="188" y="474"/>
                  <a:pt x="377" y="471"/>
                  <a:pt x="565" y="471"/>
                </a:cubicBezTo>
                <a:cubicBezTo>
                  <a:pt x="1505" y="471"/>
                  <a:pt x="2444" y="556"/>
                  <a:pt x="3368" y="728"/>
                </a:cubicBezTo>
                <a:cubicBezTo>
                  <a:pt x="6572" y="1344"/>
                  <a:pt x="7804" y="4712"/>
                  <a:pt x="10494" y="6231"/>
                </a:cubicBezTo>
                <a:cubicBezTo>
                  <a:pt x="13390" y="7854"/>
                  <a:pt x="16819" y="8162"/>
                  <a:pt x="20064" y="8244"/>
                </a:cubicBezTo>
                <a:cubicBezTo>
                  <a:pt x="20741" y="8264"/>
                  <a:pt x="21419" y="8285"/>
                  <a:pt x="22117" y="8305"/>
                </a:cubicBezTo>
                <a:cubicBezTo>
                  <a:pt x="22241" y="8120"/>
                  <a:pt x="22384" y="7936"/>
                  <a:pt x="22508" y="7771"/>
                </a:cubicBezTo>
                <a:lnTo>
                  <a:pt x="21337" y="7730"/>
                </a:lnTo>
                <a:cubicBezTo>
                  <a:pt x="18462" y="7648"/>
                  <a:pt x="15505" y="7402"/>
                  <a:pt x="12794" y="6293"/>
                </a:cubicBezTo>
                <a:cubicBezTo>
                  <a:pt x="11603" y="5820"/>
                  <a:pt x="10494" y="5143"/>
                  <a:pt x="9529" y="4280"/>
                </a:cubicBezTo>
                <a:cubicBezTo>
                  <a:pt x="8297" y="3212"/>
                  <a:pt x="7496" y="1611"/>
                  <a:pt x="6099" y="769"/>
                </a:cubicBezTo>
                <a:cubicBezTo>
                  <a:pt x="5055" y="150"/>
                  <a:pt x="3759"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rot="9606663">
            <a:off x="2644713" y="4519447"/>
            <a:ext cx="1832742" cy="416456"/>
          </a:xfrm>
          <a:custGeom>
            <a:avLst/>
            <a:gdLst/>
            <a:ahLst/>
            <a:cxnLst/>
            <a:rect l="l" t="t" r="r" b="b"/>
            <a:pathLst>
              <a:path w="21461" h="8301" extrusionOk="0">
                <a:moveTo>
                  <a:pt x="1066" y="1"/>
                </a:moveTo>
                <a:cubicBezTo>
                  <a:pt x="707" y="1"/>
                  <a:pt x="349" y="11"/>
                  <a:pt x="1" y="25"/>
                </a:cubicBezTo>
                <a:cubicBezTo>
                  <a:pt x="1" y="189"/>
                  <a:pt x="21" y="353"/>
                  <a:pt x="21" y="497"/>
                </a:cubicBezTo>
                <a:cubicBezTo>
                  <a:pt x="699" y="538"/>
                  <a:pt x="1377" y="600"/>
                  <a:pt x="2054" y="743"/>
                </a:cubicBezTo>
                <a:cubicBezTo>
                  <a:pt x="5258" y="1339"/>
                  <a:pt x="6490" y="4727"/>
                  <a:pt x="9201" y="6247"/>
                </a:cubicBezTo>
                <a:cubicBezTo>
                  <a:pt x="12096" y="7869"/>
                  <a:pt x="15526" y="8157"/>
                  <a:pt x="18771" y="8259"/>
                </a:cubicBezTo>
                <a:cubicBezTo>
                  <a:pt x="19489" y="8280"/>
                  <a:pt x="20229" y="8301"/>
                  <a:pt x="20947" y="8301"/>
                </a:cubicBezTo>
                <a:cubicBezTo>
                  <a:pt x="21132" y="8136"/>
                  <a:pt x="21296" y="7972"/>
                  <a:pt x="21461" y="7787"/>
                </a:cubicBezTo>
                <a:lnTo>
                  <a:pt x="20044" y="7746"/>
                </a:lnTo>
                <a:cubicBezTo>
                  <a:pt x="17169" y="7664"/>
                  <a:pt x="14191" y="7397"/>
                  <a:pt x="11501" y="6288"/>
                </a:cubicBezTo>
                <a:cubicBezTo>
                  <a:pt x="10310" y="5816"/>
                  <a:pt x="9201" y="5138"/>
                  <a:pt x="8215" y="4296"/>
                </a:cubicBezTo>
                <a:cubicBezTo>
                  <a:pt x="7003" y="3208"/>
                  <a:pt x="6202" y="1626"/>
                  <a:pt x="4786" y="784"/>
                </a:cubicBezTo>
                <a:cubicBezTo>
                  <a:pt x="3722" y="140"/>
                  <a:pt x="237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rot="9606663">
            <a:off x="2717806" y="4450355"/>
            <a:ext cx="1708231" cy="416256"/>
          </a:xfrm>
          <a:custGeom>
            <a:avLst/>
            <a:gdLst/>
            <a:ahLst/>
            <a:cxnLst/>
            <a:rect l="l" t="t" r="r" b="b"/>
            <a:pathLst>
              <a:path w="20003" h="8297" extrusionOk="0">
                <a:moveTo>
                  <a:pt x="1" y="0"/>
                </a:moveTo>
                <a:lnTo>
                  <a:pt x="1" y="0"/>
                </a:lnTo>
                <a:cubicBezTo>
                  <a:pt x="21" y="206"/>
                  <a:pt x="62" y="431"/>
                  <a:pt x="103" y="637"/>
                </a:cubicBezTo>
                <a:cubicBezTo>
                  <a:pt x="288" y="657"/>
                  <a:pt x="473" y="698"/>
                  <a:pt x="658" y="740"/>
                </a:cubicBezTo>
                <a:cubicBezTo>
                  <a:pt x="3862" y="1335"/>
                  <a:pt x="5094" y="4724"/>
                  <a:pt x="7805" y="6243"/>
                </a:cubicBezTo>
                <a:cubicBezTo>
                  <a:pt x="10680" y="7866"/>
                  <a:pt x="14130" y="8153"/>
                  <a:pt x="17354" y="8256"/>
                </a:cubicBezTo>
                <a:cubicBezTo>
                  <a:pt x="18011" y="8276"/>
                  <a:pt x="18668" y="8297"/>
                  <a:pt x="19305" y="8297"/>
                </a:cubicBezTo>
                <a:cubicBezTo>
                  <a:pt x="19551" y="8153"/>
                  <a:pt x="19777" y="7968"/>
                  <a:pt x="20003" y="7783"/>
                </a:cubicBezTo>
                <a:cubicBezTo>
                  <a:pt x="19551" y="7783"/>
                  <a:pt x="19099" y="7763"/>
                  <a:pt x="18648" y="7722"/>
                </a:cubicBezTo>
                <a:cubicBezTo>
                  <a:pt x="15773" y="7640"/>
                  <a:pt x="12795" y="7393"/>
                  <a:pt x="10105" y="6284"/>
                </a:cubicBezTo>
                <a:cubicBezTo>
                  <a:pt x="8913" y="5812"/>
                  <a:pt x="7784" y="5134"/>
                  <a:pt x="6819" y="4272"/>
                </a:cubicBezTo>
                <a:cubicBezTo>
                  <a:pt x="5607" y="3204"/>
                  <a:pt x="4806" y="1602"/>
                  <a:pt x="3389" y="760"/>
                </a:cubicBezTo>
                <a:cubicBezTo>
                  <a:pt x="2424" y="185"/>
                  <a:pt x="1212" y="2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rot="9606663">
            <a:off x="2833389" y="4376551"/>
            <a:ext cx="1524111" cy="409081"/>
          </a:xfrm>
          <a:custGeom>
            <a:avLst/>
            <a:gdLst/>
            <a:ahLst/>
            <a:cxnLst/>
            <a:rect l="l" t="t" r="r" b="b"/>
            <a:pathLst>
              <a:path w="17847" h="8154" extrusionOk="0">
                <a:moveTo>
                  <a:pt x="0" y="0"/>
                </a:moveTo>
                <a:lnTo>
                  <a:pt x="0" y="0"/>
                </a:lnTo>
                <a:cubicBezTo>
                  <a:pt x="82" y="349"/>
                  <a:pt x="185" y="678"/>
                  <a:pt x="308" y="1006"/>
                </a:cubicBezTo>
                <a:cubicBezTo>
                  <a:pt x="2649" y="2095"/>
                  <a:pt x="3902" y="4785"/>
                  <a:pt x="6223" y="6099"/>
                </a:cubicBezTo>
                <a:cubicBezTo>
                  <a:pt x="9118" y="7722"/>
                  <a:pt x="12548" y="8030"/>
                  <a:pt x="15793" y="8132"/>
                </a:cubicBezTo>
                <a:lnTo>
                  <a:pt x="16778" y="8153"/>
                </a:lnTo>
                <a:cubicBezTo>
                  <a:pt x="17148" y="7989"/>
                  <a:pt x="17497" y="7824"/>
                  <a:pt x="17846" y="7640"/>
                </a:cubicBezTo>
                <a:cubicBezTo>
                  <a:pt x="17579" y="7640"/>
                  <a:pt x="17333" y="7619"/>
                  <a:pt x="17066" y="7619"/>
                </a:cubicBezTo>
                <a:cubicBezTo>
                  <a:pt x="14191" y="7516"/>
                  <a:pt x="11213" y="7270"/>
                  <a:pt x="8523" y="6161"/>
                </a:cubicBezTo>
                <a:cubicBezTo>
                  <a:pt x="7332" y="5689"/>
                  <a:pt x="6223" y="5011"/>
                  <a:pt x="5237" y="4148"/>
                </a:cubicBezTo>
                <a:cubicBezTo>
                  <a:pt x="4025" y="3081"/>
                  <a:pt x="3224" y="1479"/>
                  <a:pt x="1828" y="637"/>
                </a:cubicBezTo>
                <a:cubicBezTo>
                  <a:pt x="1253" y="308"/>
                  <a:pt x="637" y="10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rot="9606663">
            <a:off x="3056839" y="4305101"/>
            <a:ext cx="1185590" cy="355300"/>
          </a:xfrm>
          <a:custGeom>
            <a:avLst/>
            <a:gdLst/>
            <a:ahLst/>
            <a:cxnLst/>
            <a:rect l="l" t="t" r="r" b="b"/>
            <a:pathLst>
              <a:path w="13883" h="7082" extrusionOk="0">
                <a:moveTo>
                  <a:pt x="1" y="0"/>
                </a:moveTo>
                <a:cubicBezTo>
                  <a:pt x="2068" y="4394"/>
                  <a:pt x="6463" y="7081"/>
                  <a:pt x="11159" y="7081"/>
                </a:cubicBezTo>
                <a:cubicBezTo>
                  <a:pt x="12061" y="7081"/>
                  <a:pt x="12973" y="6982"/>
                  <a:pt x="13883" y="6777"/>
                </a:cubicBezTo>
                <a:cubicBezTo>
                  <a:pt x="11378" y="6654"/>
                  <a:pt x="8852" y="6346"/>
                  <a:pt x="6511" y="5381"/>
                </a:cubicBezTo>
                <a:cubicBezTo>
                  <a:pt x="5319" y="4908"/>
                  <a:pt x="4190" y="4231"/>
                  <a:pt x="3225" y="3368"/>
                </a:cubicBezTo>
                <a:cubicBezTo>
                  <a:pt x="2075" y="2341"/>
                  <a:pt x="1294" y="86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10800000" flipH="1">
            <a:off x="2716275" y="1"/>
            <a:ext cx="3711456" cy="50845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flipH="1">
            <a:off x="2308789" y="4184400"/>
            <a:ext cx="4526423" cy="955068"/>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a:off x="8428655" y="235811"/>
            <a:ext cx="312600" cy="31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a:off x="8365076" y="769442"/>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8899551" y="1313617"/>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3" name="Google Shape;113;p11"/>
          <p:cNvSpPr/>
          <p:nvPr/>
        </p:nvSpPr>
        <p:spPr>
          <a:xfrm>
            <a:off x="260526" y="235792"/>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129126" y="799067"/>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5" name="Google Shape;115;p11"/>
          <p:cNvSpPr/>
          <p:nvPr/>
        </p:nvSpPr>
        <p:spPr>
          <a:xfrm>
            <a:off x="391926" y="581717"/>
            <a:ext cx="131400" cy="12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BLANK_2_1">
    <p:spTree>
      <p:nvGrpSpPr>
        <p:cNvPr id="1" name="Shape 117"/>
        <p:cNvGrpSpPr/>
        <p:nvPr/>
      </p:nvGrpSpPr>
      <p:grpSpPr>
        <a:xfrm>
          <a:off x="0" y="0"/>
          <a:ext cx="0" cy="0"/>
          <a:chOff x="0" y="0"/>
          <a:chExt cx="0" cy="0"/>
        </a:xfrm>
      </p:grpSpPr>
      <p:sp>
        <p:nvSpPr>
          <p:cNvPr id="118" name="Google Shape;118;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9" name="Google Shape;119;p13"/>
          <p:cNvSpPr txBox="1">
            <a:spLocks noGrp="1"/>
          </p:cNvSpPr>
          <p:nvPr>
            <p:ph type="title" idx="2" hasCustomPrompt="1"/>
          </p:nvPr>
        </p:nvSpPr>
        <p:spPr>
          <a:xfrm>
            <a:off x="713431"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0" name="Google Shape;120;p13"/>
          <p:cNvSpPr txBox="1">
            <a:spLocks noGrp="1"/>
          </p:cNvSpPr>
          <p:nvPr>
            <p:ph type="subTitle" idx="1"/>
          </p:nvPr>
        </p:nvSpPr>
        <p:spPr>
          <a:xfrm>
            <a:off x="713431"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1" name="Google Shape;121;p13"/>
          <p:cNvSpPr txBox="1">
            <a:spLocks noGrp="1"/>
          </p:cNvSpPr>
          <p:nvPr>
            <p:ph type="subTitle" idx="3"/>
          </p:nvPr>
        </p:nvSpPr>
        <p:spPr>
          <a:xfrm>
            <a:off x="713431"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22" name="Google Shape;122;p13"/>
          <p:cNvSpPr txBox="1">
            <a:spLocks noGrp="1"/>
          </p:cNvSpPr>
          <p:nvPr>
            <p:ph type="title" idx="4" hasCustomPrompt="1"/>
          </p:nvPr>
        </p:nvSpPr>
        <p:spPr>
          <a:xfrm>
            <a:off x="2704902"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3" name="Google Shape;123;p13"/>
          <p:cNvSpPr txBox="1">
            <a:spLocks noGrp="1"/>
          </p:cNvSpPr>
          <p:nvPr>
            <p:ph type="subTitle" idx="5"/>
          </p:nvPr>
        </p:nvSpPr>
        <p:spPr>
          <a:xfrm>
            <a:off x="2704902"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4" name="Google Shape;124;p13"/>
          <p:cNvSpPr txBox="1">
            <a:spLocks noGrp="1"/>
          </p:cNvSpPr>
          <p:nvPr>
            <p:ph type="subTitle" idx="6"/>
          </p:nvPr>
        </p:nvSpPr>
        <p:spPr>
          <a:xfrm>
            <a:off x="2704902"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25" name="Google Shape;125;p13"/>
          <p:cNvSpPr txBox="1">
            <a:spLocks noGrp="1"/>
          </p:cNvSpPr>
          <p:nvPr>
            <p:ph type="title" idx="7" hasCustomPrompt="1"/>
          </p:nvPr>
        </p:nvSpPr>
        <p:spPr>
          <a:xfrm>
            <a:off x="4696373"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a:spLocks noGrp="1"/>
          </p:cNvSpPr>
          <p:nvPr>
            <p:ph type="subTitle" idx="8"/>
          </p:nvPr>
        </p:nvSpPr>
        <p:spPr>
          <a:xfrm>
            <a:off x="4696373"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7" name="Google Shape;127;p13"/>
          <p:cNvSpPr txBox="1">
            <a:spLocks noGrp="1"/>
          </p:cNvSpPr>
          <p:nvPr>
            <p:ph type="subTitle" idx="9"/>
          </p:nvPr>
        </p:nvSpPr>
        <p:spPr>
          <a:xfrm>
            <a:off x="4696373"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28" name="Google Shape;128;p13"/>
          <p:cNvSpPr txBox="1">
            <a:spLocks noGrp="1"/>
          </p:cNvSpPr>
          <p:nvPr>
            <p:ph type="title" idx="13" hasCustomPrompt="1"/>
          </p:nvPr>
        </p:nvSpPr>
        <p:spPr>
          <a:xfrm>
            <a:off x="6687844"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3"/>
          <p:cNvSpPr txBox="1">
            <a:spLocks noGrp="1"/>
          </p:cNvSpPr>
          <p:nvPr>
            <p:ph type="subTitle" idx="14"/>
          </p:nvPr>
        </p:nvSpPr>
        <p:spPr>
          <a:xfrm>
            <a:off x="6687844"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30" name="Google Shape;130;p13"/>
          <p:cNvSpPr txBox="1">
            <a:spLocks noGrp="1"/>
          </p:cNvSpPr>
          <p:nvPr>
            <p:ph type="subTitle" idx="15"/>
          </p:nvPr>
        </p:nvSpPr>
        <p:spPr>
          <a:xfrm>
            <a:off x="6687844"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grpSp>
        <p:nvGrpSpPr>
          <p:cNvPr id="131" name="Google Shape;131;p13"/>
          <p:cNvGrpSpPr/>
          <p:nvPr/>
        </p:nvGrpSpPr>
        <p:grpSpPr>
          <a:xfrm rot="10800000" flipH="1">
            <a:off x="900" y="4436207"/>
            <a:ext cx="9144060" cy="707300"/>
            <a:chOff x="900" y="0"/>
            <a:chExt cx="9144060" cy="707300"/>
          </a:xfrm>
        </p:grpSpPr>
        <p:sp>
          <p:nvSpPr>
            <p:cNvPr id="132" name="Google Shape;132;p13"/>
            <p:cNvSpPr/>
            <p:nvPr/>
          </p:nvSpPr>
          <p:spPr>
            <a:xfrm>
              <a:off x="907" y="133950"/>
              <a:ext cx="9144054" cy="573350"/>
            </a:xfrm>
            <a:custGeom>
              <a:avLst/>
              <a:gdLst/>
              <a:ahLst/>
              <a:cxnLst/>
              <a:rect l="l" t="t" r="r" b="b"/>
              <a:pathLst>
                <a:path w="285774" h="22934" extrusionOk="0">
                  <a:moveTo>
                    <a:pt x="142887" y="0"/>
                  </a:moveTo>
                  <a:cubicBezTo>
                    <a:pt x="108308" y="0"/>
                    <a:pt x="42104" y="5668"/>
                    <a:pt x="0" y="9621"/>
                  </a:cubicBezTo>
                  <a:lnTo>
                    <a:pt x="0" y="22933"/>
                  </a:lnTo>
                  <a:cubicBezTo>
                    <a:pt x="0" y="22933"/>
                    <a:pt x="72944" y="6549"/>
                    <a:pt x="141696" y="6549"/>
                  </a:cubicBezTo>
                  <a:cubicBezTo>
                    <a:pt x="231310" y="6549"/>
                    <a:pt x="285774" y="22933"/>
                    <a:pt x="285774" y="22933"/>
                  </a:cubicBezTo>
                  <a:lnTo>
                    <a:pt x="285774" y="8764"/>
                  </a:lnTo>
                  <a:cubicBezTo>
                    <a:pt x="281916" y="8954"/>
                    <a:pt x="277844" y="9097"/>
                    <a:pt x="273605" y="9240"/>
                  </a:cubicBezTo>
                  <a:cubicBezTo>
                    <a:pt x="271460" y="9301"/>
                    <a:pt x="269326" y="9330"/>
                    <a:pt x="267200" y="9330"/>
                  </a:cubicBezTo>
                  <a:cubicBezTo>
                    <a:pt x="249305" y="9330"/>
                    <a:pt x="231979" y="7294"/>
                    <a:pt x="213759" y="5144"/>
                  </a:cubicBezTo>
                  <a:cubicBezTo>
                    <a:pt x="192231" y="2620"/>
                    <a:pt x="169988" y="0"/>
                    <a:pt x="142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907" y="0"/>
              <a:ext cx="9144054"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900" y="104175"/>
              <a:ext cx="9144054" cy="344718"/>
            </a:xfrm>
            <a:custGeom>
              <a:avLst/>
              <a:gdLst/>
              <a:ahLst/>
              <a:cxnLst/>
              <a:rect l="l" t="t" r="r" b="b"/>
              <a:pathLst>
                <a:path w="285774" h="10813" extrusionOk="0">
                  <a:moveTo>
                    <a:pt x="142887" y="0"/>
                  </a:moveTo>
                  <a:cubicBezTo>
                    <a:pt x="108284" y="0"/>
                    <a:pt x="42128" y="5668"/>
                    <a:pt x="0" y="9621"/>
                  </a:cubicBezTo>
                  <a:lnTo>
                    <a:pt x="0" y="10812"/>
                  </a:lnTo>
                  <a:cubicBezTo>
                    <a:pt x="42104" y="6859"/>
                    <a:pt x="108308" y="1191"/>
                    <a:pt x="142887" y="1191"/>
                  </a:cubicBezTo>
                  <a:cubicBezTo>
                    <a:pt x="169988" y="1191"/>
                    <a:pt x="192231" y="3811"/>
                    <a:pt x="213759" y="6335"/>
                  </a:cubicBezTo>
                  <a:cubicBezTo>
                    <a:pt x="231904" y="8476"/>
                    <a:pt x="249162" y="10504"/>
                    <a:pt x="266960" y="10504"/>
                  </a:cubicBezTo>
                  <a:cubicBezTo>
                    <a:pt x="269158" y="10504"/>
                    <a:pt x="271364" y="10473"/>
                    <a:pt x="273581" y="10407"/>
                  </a:cubicBezTo>
                  <a:cubicBezTo>
                    <a:pt x="277844" y="10288"/>
                    <a:pt x="281916" y="10145"/>
                    <a:pt x="285774" y="9955"/>
                  </a:cubicBezTo>
                  <a:lnTo>
                    <a:pt x="285774" y="8764"/>
                  </a:lnTo>
                  <a:cubicBezTo>
                    <a:pt x="281916" y="8955"/>
                    <a:pt x="277844" y="9098"/>
                    <a:pt x="273557" y="9217"/>
                  </a:cubicBezTo>
                  <a:cubicBezTo>
                    <a:pt x="271347" y="9282"/>
                    <a:pt x="269147" y="9313"/>
                    <a:pt x="266956" y="9313"/>
                  </a:cubicBezTo>
                  <a:cubicBezTo>
                    <a:pt x="249218" y="9313"/>
                    <a:pt x="232003" y="7288"/>
                    <a:pt x="213902" y="5168"/>
                  </a:cubicBezTo>
                  <a:cubicBezTo>
                    <a:pt x="192350" y="2620"/>
                    <a:pt x="170059" y="0"/>
                    <a:pt x="142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13"/>
          <p:cNvSpPr/>
          <p:nvPr/>
        </p:nvSpPr>
        <p:spPr>
          <a:xfrm rot="-10492814" flipH="1">
            <a:off x="229755" y="446513"/>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10493311" flipH="1">
            <a:off x="167656" y="539738"/>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rot="-10493311" flipH="1">
            <a:off x="249216" y="741923"/>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8" name="Google Shape;138;p13"/>
          <p:cNvSpPr/>
          <p:nvPr/>
        </p:nvSpPr>
        <p:spPr>
          <a:xfrm rot="-10492814" flipH="1">
            <a:off x="8646380" y="364375"/>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rot="-10493311" flipH="1">
            <a:off x="8737031" y="201750"/>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10493311" flipH="1">
            <a:off x="8878941" y="674560"/>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1" name="Google Shape;141;p13"/>
          <p:cNvSpPr/>
          <p:nvPr/>
        </p:nvSpPr>
        <p:spPr>
          <a:xfrm rot="5400000" flipH="1">
            <a:off x="8519397" y="-272899"/>
            <a:ext cx="351692" cy="897490"/>
          </a:xfrm>
          <a:custGeom>
            <a:avLst/>
            <a:gdLst/>
            <a:ahLst/>
            <a:cxnLst/>
            <a:rect l="l" t="t" r="r" b="b"/>
            <a:pathLst>
              <a:path w="7251" h="18504" extrusionOk="0">
                <a:moveTo>
                  <a:pt x="802" y="0"/>
                </a:moveTo>
                <a:cubicBezTo>
                  <a:pt x="699" y="329"/>
                  <a:pt x="596" y="658"/>
                  <a:pt x="494" y="986"/>
                </a:cubicBezTo>
                <a:cubicBezTo>
                  <a:pt x="268" y="1767"/>
                  <a:pt x="1" y="2629"/>
                  <a:pt x="186" y="3450"/>
                </a:cubicBezTo>
                <a:cubicBezTo>
                  <a:pt x="514" y="4867"/>
                  <a:pt x="1931" y="5668"/>
                  <a:pt x="2629" y="6859"/>
                </a:cubicBezTo>
                <a:cubicBezTo>
                  <a:pt x="4354" y="9776"/>
                  <a:pt x="3266" y="13472"/>
                  <a:pt x="4971" y="16388"/>
                </a:cubicBezTo>
                <a:cubicBezTo>
                  <a:pt x="5484" y="17333"/>
                  <a:pt x="6285" y="18072"/>
                  <a:pt x="7250" y="18503"/>
                </a:cubicBezTo>
                <a:lnTo>
                  <a:pt x="7250" y="17867"/>
                </a:lnTo>
                <a:cubicBezTo>
                  <a:pt x="6511" y="17456"/>
                  <a:pt x="5874" y="16840"/>
                  <a:pt x="5463" y="16101"/>
                </a:cubicBezTo>
                <a:cubicBezTo>
                  <a:pt x="4662" y="14725"/>
                  <a:pt x="4519" y="13082"/>
                  <a:pt x="4354" y="11542"/>
                </a:cubicBezTo>
                <a:cubicBezTo>
                  <a:pt x="4211" y="10063"/>
                  <a:pt x="4067" y="8543"/>
                  <a:pt x="3451" y="7168"/>
                </a:cubicBezTo>
                <a:cubicBezTo>
                  <a:pt x="3163" y="6572"/>
                  <a:pt x="2794" y="5997"/>
                  <a:pt x="2321" y="5504"/>
                </a:cubicBezTo>
                <a:cubicBezTo>
                  <a:pt x="1890" y="4991"/>
                  <a:pt x="1377" y="4539"/>
                  <a:pt x="1028" y="3964"/>
                </a:cubicBezTo>
                <a:cubicBezTo>
                  <a:pt x="555" y="3163"/>
                  <a:pt x="720" y="2342"/>
                  <a:pt x="945" y="1479"/>
                </a:cubicBezTo>
                <a:cubicBezTo>
                  <a:pt x="1089" y="986"/>
                  <a:pt x="1254" y="493"/>
                  <a:pt x="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flipH="1">
            <a:off x="-9" y="0"/>
            <a:ext cx="876586" cy="463587"/>
          </a:xfrm>
          <a:custGeom>
            <a:avLst/>
            <a:gdLst/>
            <a:ahLst/>
            <a:cxnLst/>
            <a:rect l="l" t="t" r="r" b="b"/>
            <a:pathLst>
              <a:path w="18073" h="9558" extrusionOk="0">
                <a:moveTo>
                  <a:pt x="0" y="1"/>
                </a:moveTo>
                <a:cubicBezTo>
                  <a:pt x="62" y="1007"/>
                  <a:pt x="370" y="1972"/>
                  <a:pt x="1130" y="2670"/>
                </a:cubicBezTo>
                <a:cubicBezTo>
                  <a:pt x="2341" y="3779"/>
                  <a:pt x="4087" y="3677"/>
                  <a:pt x="5607" y="3759"/>
                </a:cubicBezTo>
                <a:cubicBezTo>
                  <a:pt x="6408" y="3800"/>
                  <a:pt x="7250" y="3861"/>
                  <a:pt x="7968" y="4231"/>
                </a:cubicBezTo>
                <a:cubicBezTo>
                  <a:pt x="8769" y="4621"/>
                  <a:pt x="9365" y="5320"/>
                  <a:pt x="9899" y="6018"/>
                </a:cubicBezTo>
                <a:cubicBezTo>
                  <a:pt x="10371" y="6736"/>
                  <a:pt x="10925" y="7373"/>
                  <a:pt x="11562" y="7948"/>
                </a:cubicBezTo>
                <a:cubicBezTo>
                  <a:pt x="12178" y="8482"/>
                  <a:pt x="12897" y="8872"/>
                  <a:pt x="13677" y="9139"/>
                </a:cubicBezTo>
                <a:cubicBezTo>
                  <a:pt x="14436" y="9418"/>
                  <a:pt x="15238" y="9558"/>
                  <a:pt x="16045" y="9558"/>
                </a:cubicBezTo>
                <a:cubicBezTo>
                  <a:pt x="16724" y="9558"/>
                  <a:pt x="17406" y="9459"/>
                  <a:pt x="18072" y="9262"/>
                </a:cubicBezTo>
                <a:lnTo>
                  <a:pt x="18072" y="8646"/>
                </a:lnTo>
                <a:cubicBezTo>
                  <a:pt x="17402" y="8863"/>
                  <a:pt x="16709" y="8971"/>
                  <a:pt x="16017" y="8971"/>
                </a:cubicBezTo>
                <a:cubicBezTo>
                  <a:pt x="15395" y="8971"/>
                  <a:pt x="14773" y="8883"/>
                  <a:pt x="14170" y="8708"/>
                </a:cubicBezTo>
                <a:cubicBezTo>
                  <a:pt x="13410" y="8482"/>
                  <a:pt x="12712" y="8112"/>
                  <a:pt x="12096" y="7620"/>
                </a:cubicBezTo>
                <a:cubicBezTo>
                  <a:pt x="11459" y="7086"/>
                  <a:pt x="10925" y="6490"/>
                  <a:pt x="10453" y="5812"/>
                </a:cubicBezTo>
                <a:cubicBezTo>
                  <a:pt x="10001" y="5155"/>
                  <a:pt x="9467" y="4560"/>
                  <a:pt x="8831" y="4067"/>
                </a:cubicBezTo>
                <a:cubicBezTo>
                  <a:pt x="8194" y="3636"/>
                  <a:pt x="7475" y="3348"/>
                  <a:pt x="6695" y="3266"/>
                </a:cubicBezTo>
                <a:cubicBezTo>
                  <a:pt x="5258" y="3061"/>
                  <a:pt x="3594" y="3348"/>
                  <a:pt x="2239" y="2711"/>
                </a:cubicBezTo>
                <a:cubicBezTo>
                  <a:pt x="1109" y="2177"/>
                  <a:pt x="699" y="1130"/>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CUSTOM_2">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713225" y="3343163"/>
            <a:ext cx="3864900" cy="662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5" name="Google Shape;145;p14"/>
          <p:cNvSpPr txBox="1">
            <a:spLocks noGrp="1"/>
          </p:cNvSpPr>
          <p:nvPr>
            <p:ph type="subTitle" idx="1"/>
          </p:nvPr>
        </p:nvSpPr>
        <p:spPr>
          <a:xfrm>
            <a:off x="713225" y="1414250"/>
            <a:ext cx="3864900" cy="1929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400"/>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146" name="Google Shape;146;p14"/>
          <p:cNvSpPr/>
          <p:nvPr/>
        </p:nvSpPr>
        <p:spPr>
          <a:xfrm>
            <a:off x="4707700" y="1126475"/>
            <a:ext cx="4436387" cy="4017012"/>
          </a:xfrm>
          <a:custGeom>
            <a:avLst/>
            <a:gdLst/>
            <a:ahLst/>
            <a:cxnLst/>
            <a:rect l="l" t="t" r="r" b="b"/>
            <a:pathLst>
              <a:path w="44653" h="34449" extrusionOk="0">
                <a:moveTo>
                  <a:pt x="23140" y="1"/>
                </a:moveTo>
                <a:cubicBezTo>
                  <a:pt x="21945" y="1144"/>
                  <a:pt x="21056" y="2784"/>
                  <a:pt x="20725" y="4855"/>
                </a:cubicBezTo>
                <a:cubicBezTo>
                  <a:pt x="20421" y="6799"/>
                  <a:pt x="20014" y="9175"/>
                  <a:pt x="17866" y="9925"/>
                </a:cubicBezTo>
                <a:cubicBezTo>
                  <a:pt x="17405" y="10086"/>
                  <a:pt x="16963" y="10156"/>
                  <a:pt x="16535" y="10156"/>
                </a:cubicBezTo>
                <a:cubicBezTo>
                  <a:pt x="13492" y="10156"/>
                  <a:pt x="11192" y="6587"/>
                  <a:pt x="8173" y="6587"/>
                </a:cubicBezTo>
                <a:cubicBezTo>
                  <a:pt x="7464" y="6587"/>
                  <a:pt x="6716" y="6783"/>
                  <a:pt x="5909" y="7269"/>
                </a:cubicBezTo>
                <a:cubicBezTo>
                  <a:pt x="1" y="10827"/>
                  <a:pt x="2872" y="19683"/>
                  <a:pt x="6265" y="23978"/>
                </a:cubicBezTo>
                <a:cubicBezTo>
                  <a:pt x="7892" y="26037"/>
                  <a:pt x="10115" y="27549"/>
                  <a:pt x="12631" y="28311"/>
                </a:cubicBezTo>
                <a:cubicBezTo>
                  <a:pt x="15249" y="29112"/>
                  <a:pt x="18057" y="29125"/>
                  <a:pt x="20764" y="29226"/>
                </a:cubicBezTo>
                <a:cubicBezTo>
                  <a:pt x="23432" y="29315"/>
                  <a:pt x="25897" y="29544"/>
                  <a:pt x="28426" y="30497"/>
                </a:cubicBezTo>
                <a:cubicBezTo>
                  <a:pt x="30726" y="31348"/>
                  <a:pt x="32899" y="32860"/>
                  <a:pt x="34881" y="34372"/>
                </a:cubicBezTo>
                <a:lnTo>
                  <a:pt x="34982" y="34449"/>
                </a:lnTo>
                <a:lnTo>
                  <a:pt x="44652" y="34449"/>
                </a:lnTo>
                <a:lnTo>
                  <a:pt x="44652" y="18324"/>
                </a:lnTo>
                <a:cubicBezTo>
                  <a:pt x="40510" y="14791"/>
                  <a:pt x="35758" y="17765"/>
                  <a:pt x="31539" y="14741"/>
                </a:cubicBezTo>
                <a:cubicBezTo>
                  <a:pt x="29963" y="13610"/>
                  <a:pt x="29087" y="11793"/>
                  <a:pt x="28553" y="9976"/>
                </a:cubicBezTo>
                <a:cubicBezTo>
                  <a:pt x="28019" y="8158"/>
                  <a:pt x="27765" y="6227"/>
                  <a:pt x="27066" y="4461"/>
                </a:cubicBezTo>
                <a:cubicBezTo>
                  <a:pt x="26291" y="2593"/>
                  <a:pt x="24919" y="1030"/>
                  <a:pt x="23165" y="13"/>
                </a:cubicBezTo>
                <a:lnTo>
                  <a:pt x="23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5641422" y="0"/>
            <a:ext cx="3501138" cy="2732051"/>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5087601" y="0"/>
            <a:ext cx="4054954" cy="3289202"/>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3">
    <p:spTree>
      <p:nvGrpSpPr>
        <p:cNvPr id="1" name="Shape 149"/>
        <p:cNvGrpSpPr/>
        <p:nvPr/>
      </p:nvGrpSpPr>
      <p:grpSpPr>
        <a:xfrm>
          <a:off x="0" y="0"/>
          <a:ext cx="0" cy="0"/>
          <a:chOff x="0" y="0"/>
          <a:chExt cx="0" cy="0"/>
        </a:xfrm>
      </p:grpSpPr>
      <p:sp>
        <p:nvSpPr>
          <p:cNvPr id="150" name="Google Shape;150;p15"/>
          <p:cNvSpPr txBox="1">
            <a:spLocks noGrp="1"/>
          </p:cNvSpPr>
          <p:nvPr>
            <p:ph type="title" hasCustomPrompt="1"/>
          </p:nvPr>
        </p:nvSpPr>
        <p:spPr>
          <a:xfrm>
            <a:off x="1702650" y="6154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1" name="Google Shape;151;p15"/>
          <p:cNvSpPr txBox="1">
            <a:spLocks noGrp="1"/>
          </p:cNvSpPr>
          <p:nvPr>
            <p:ph type="subTitle" idx="1"/>
          </p:nvPr>
        </p:nvSpPr>
        <p:spPr>
          <a:xfrm>
            <a:off x="2466600" y="1137600"/>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152" name="Google Shape;152;p15"/>
          <p:cNvSpPr txBox="1">
            <a:spLocks noGrp="1"/>
          </p:cNvSpPr>
          <p:nvPr>
            <p:ph type="title" idx="2" hasCustomPrompt="1"/>
          </p:nvPr>
        </p:nvSpPr>
        <p:spPr>
          <a:xfrm>
            <a:off x="1702650" y="218752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3" name="Google Shape;153;p15"/>
          <p:cNvSpPr txBox="1">
            <a:spLocks noGrp="1"/>
          </p:cNvSpPr>
          <p:nvPr>
            <p:ph type="subTitle" idx="3"/>
          </p:nvPr>
        </p:nvSpPr>
        <p:spPr>
          <a:xfrm>
            <a:off x="2466600" y="2709525"/>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154" name="Google Shape;154;p15"/>
          <p:cNvSpPr txBox="1">
            <a:spLocks noGrp="1"/>
          </p:cNvSpPr>
          <p:nvPr>
            <p:ph type="title" idx="4" hasCustomPrompt="1"/>
          </p:nvPr>
        </p:nvSpPr>
        <p:spPr>
          <a:xfrm>
            <a:off x="1702650" y="36992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5" name="Google Shape;155;p15"/>
          <p:cNvSpPr txBox="1">
            <a:spLocks noGrp="1"/>
          </p:cNvSpPr>
          <p:nvPr>
            <p:ph type="subTitle" idx="5"/>
          </p:nvPr>
        </p:nvSpPr>
        <p:spPr>
          <a:xfrm>
            <a:off x="2466600" y="4221275"/>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156" name="Google Shape;156;p15"/>
          <p:cNvSpPr/>
          <p:nvPr/>
        </p:nvSpPr>
        <p:spPr>
          <a:xfrm>
            <a:off x="8341108" y="3530633"/>
            <a:ext cx="802885" cy="1612833"/>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6907601" y="3018075"/>
            <a:ext cx="2236357" cy="2125383"/>
          </a:xfrm>
          <a:custGeom>
            <a:avLst/>
            <a:gdLst/>
            <a:ahLst/>
            <a:cxnLst/>
            <a:rect l="l" t="t" r="r" b="b"/>
            <a:pathLst>
              <a:path w="34954" h="27252" extrusionOk="0">
                <a:moveTo>
                  <a:pt x="34953" y="1"/>
                </a:moveTo>
                <a:cubicBezTo>
                  <a:pt x="33454" y="2198"/>
                  <a:pt x="32283" y="4621"/>
                  <a:pt x="31441" y="7147"/>
                </a:cubicBezTo>
                <a:cubicBezTo>
                  <a:pt x="27601" y="18976"/>
                  <a:pt x="16594" y="26965"/>
                  <a:pt x="4169" y="26965"/>
                </a:cubicBezTo>
                <a:cubicBezTo>
                  <a:pt x="2773" y="26965"/>
                  <a:pt x="1377" y="27067"/>
                  <a:pt x="1" y="27252"/>
                </a:cubicBezTo>
                <a:lnTo>
                  <a:pt x="21564" y="27252"/>
                </a:lnTo>
                <a:cubicBezTo>
                  <a:pt x="22077" y="26759"/>
                  <a:pt x="22590" y="26246"/>
                  <a:pt x="23063" y="25712"/>
                </a:cubicBezTo>
                <a:cubicBezTo>
                  <a:pt x="25814" y="22570"/>
                  <a:pt x="27724" y="18791"/>
                  <a:pt x="29490" y="15054"/>
                </a:cubicBezTo>
                <a:cubicBezTo>
                  <a:pt x="31010" y="11788"/>
                  <a:pt x="32489" y="8338"/>
                  <a:pt x="34953" y="5689"/>
                </a:cubicBezTo>
                <a:lnTo>
                  <a:pt x="3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rot="10800000">
            <a:off x="-5" y="27"/>
            <a:ext cx="1360280" cy="2359174"/>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rot="10800000">
            <a:off x="3" y="919"/>
            <a:ext cx="1238400" cy="1637818"/>
          </a:xfrm>
          <a:custGeom>
            <a:avLst/>
            <a:gdLst/>
            <a:ahLst/>
            <a:cxnLst/>
            <a:rect l="l" t="t" r="r" b="b"/>
            <a:pathLst>
              <a:path w="13391" h="21563" extrusionOk="0">
                <a:moveTo>
                  <a:pt x="13390" y="0"/>
                </a:moveTo>
                <a:cubicBezTo>
                  <a:pt x="10926" y="2649"/>
                  <a:pt x="9447" y="6099"/>
                  <a:pt x="7927" y="9365"/>
                </a:cubicBezTo>
                <a:cubicBezTo>
                  <a:pt x="6161" y="13082"/>
                  <a:pt x="4251" y="16881"/>
                  <a:pt x="1500" y="20023"/>
                </a:cubicBezTo>
                <a:cubicBezTo>
                  <a:pt x="1027" y="20557"/>
                  <a:pt x="514" y="21070"/>
                  <a:pt x="1" y="21563"/>
                </a:cubicBezTo>
                <a:lnTo>
                  <a:pt x="822" y="21563"/>
                </a:lnTo>
                <a:cubicBezTo>
                  <a:pt x="2424" y="19961"/>
                  <a:pt x="3820" y="18154"/>
                  <a:pt x="4991" y="16203"/>
                </a:cubicBezTo>
                <a:cubicBezTo>
                  <a:pt x="6079" y="14396"/>
                  <a:pt x="7065" y="12548"/>
                  <a:pt x="7948" y="10638"/>
                </a:cubicBezTo>
                <a:cubicBezTo>
                  <a:pt x="8893" y="8687"/>
                  <a:pt x="9776" y="6674"/>
                  <a:pt x="10802" y="4765"/>
                </a:cubicBezTo>
                <a:cubicBezTo>
                  <a:pt x="11521" y="3389"/>
                  <a:pt x="12404" y="2074"/>
                  <a:pt x="13390" y="883"/>
                </a:cubicBezTo>
                <a:lnTo>
                  <a:pt x="133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581971" y="3018066"/>
            <a:ext cx="262500" cy="25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1" name="Google Shape;161;p15"/>
          <p:cNvSpPr/>
          <p:nvPr/>
        </p:nvSpPr>
        <p:spPr>
          <a:xfrm rot="4542580">
            <a:off x="8229125" y="1287537"/>
            <a:ext cx="262523" cy="252263"/>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2" name="Google Shape;162;p15"/>
          <p:cNvSpPr/>
          <p:nvPr/>
        </p:nvSpPr>
        <p:spPr>
          <a:xfrm>
            <a:off x="436025" y="3190773"/>
            <a:ext cx="554400" cy="5328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3" name="Google Shape;163;p15"/>
          <p:cNvSpPr/>
          <p:nvPr/>
        </p:nvSpPr>
        <p:spPr>
          <a:xfrm rot="4543451">
            <a:off x="7544206" y="755122"/>
            <a:ext cx="875810" cy="876795"/>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507283" y="4122683"/>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844486" y="3849887"/>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6" name="Google Shape;166;p15"/>
          <p:cNvSpPr/>
          <p:nvPr/>
        </p:nvSpPr>
        <p:spPr>
          <a:xfrm>
            <a:off x="8705201" y="316620"/>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412244" y="718302"/>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68"/>
        <p:cNvGrpSpPr/>
        <p:nvPr/>
      </p:nvGrpSpPr>
      <p:grpSpPr>
        <a:xfrm>
          <a:off x="0" y="0"/>
          <a:ext cx="0" cy="0"/>
          <a:chOff x="0" y="0"/>
          <a:chExt cx="0" cy="0"/>
        </a:xfrm>
      </p:grpSpPr>
      <p:sp>
        <p:nvSpPr>
          <p:cNvPr id="169" name="Google Shape;169;p16"/>
          <p:cNvSpPr/>
          <p:nvPr/>
        </p:nvSpPr>
        <p:spPr>
          <a:xfrm rot="5810602">
            <a:off x="78487" y="2060077"/>
            <a:ext cx="1074629" cy="1075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rot="5400000">
            <a:off x="-939813" y="1113170"/>
            <a:ext cx="2666025" cy="78640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rot="10800000" flipH="1">
            <a:off x="8430739" y="3239998"/>
            <a:ext cx="713269" cy="1903506"/>
          </a:xfrm>
          <a:custGeom>
            <a:avLst/>
            <a:gdLst/>
            <a:ahLst/>
            <a:cxnLst/>
            <a:rect l="l" t="t" r="r" b="b"/>
            <a:pathLst>
              <a:path w="6695" h="17867" extrusionOk="0">
                <a:moveTo>
                  <a:pt x="883" y="0"/>
                </a:moveTo>
                <a:cubicBezTo>
                  <a:pt x="698" y="493"/>
                  <a:pt x="555" y="966"/>
                  <a:pt x="411" y="1479"/>
                </a:cubicBezTo>
                <a:cubicBezTo>
                  <a:pt x="185" y="2342"/>
                  <a:pt x="0" y="3163"/>
                  <a:pt x="493" y="3964"/>
                </a:cubicBezTo>
                <a:cubicBezTo>
                  <a:pt x="822" y="4559"/>
                  <a:pt x="1335" y="5011"/>
                  <a:pt x="1787" y="5504"/>
                </a:cubicBezTo>
                <a:cubicBezTo>
                  <a:pt x="2239" y="5997"/>
                  <a:pt x="2608" y="6572"/>
                  <a:pt x="2875" y="7188"/>
                </a:cubicBezTo>
                <a:cubicBezTo>
                  <a:pt x="3491" y="8564"/>
                  <a:pt x="3656" y="10063"/>
                  <a:pt x="3799" y="11542"/>
                </a:cubicBezTo>
                <a:cubicBezTo>
                  <a:pt x="3964" y="13082"/>
                  <a:pt x="4107" y="14725"/>
                  <a:pt x="4908" y="16101"/>
                </a:cubicBezTo>
                <a:cubicBezTo>
                  <a:pt x="5319" y="16840"/>
                  <a:pt x="5935" y="17456"/>
                  <a:pt x="6695" y="17867"/>
                </a:cubicBezTo>
                <a:lnTo>
                  <a:pt x="6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rot="10800000" flipH="1">
            <a:off x="7731639" y="2304200"/>
            <a:ext cx="1412368" cy="2837278"/>
          </a:xfrm>
          <a:custGeom>
            <a:avLst/>
            <a:gdLst/>
            <a:ahLst/>
            <a:cxnLst/>
            <a:rect l="l" t="t" r="r" b="b"/>
            <a:pathLst>
              <a:path w="13904" h="27273" extrusionOk="0">
                <a:moveTo>
                  <a:pt x="2979" y="1"/>
                </a:moveTo>
                <a:cubicBezTo>
                  <a:pt x="1110" y="1274"/>
                  <a:pt x="1" y="3389"/>
                  <a:pt x="22" y="5648"/>
                </a:cubicBezTo>
                <a:cubicBezTo>
                  <a:pt x="1" y="7764"/>
                  <a:pt x="1028" y="9776"/>
                  <a:pt x="2773" y="10988"/>
                </a:cubicBezTo>
                <a:cubicBezTo>
                  <a:pt x="5114" y="12692"/>
                  <a:pt x="6100" y="15732"/>
                  <a:pt x="5197" y="18483"/>
                </a:cubicBezTo>
                <a:cubicBezTo>
                  <a:pt x="3677" y="23166"/>
                  <a:pt x="7414" y="27273"/>
                  <a:pt x="11604" y="27273"/>
                </a:cubicBezTo>
                <a:cubicBezTo>
                  <a:pt x="12384" y="27273"/>
                  <a:pt x="13165" y="27129"/>
                  <a:pt x="13904" y="26862"/>
                </a:cubicBezTo>
                <a:lnTo>
                  <a:pt x="13904" y="18504"/>
                </a:lnTo>
                <a:cubicBezTo>
                  <a:pt x="12939" y="18052"/>
                  <a:pt x="12138" y="17313"/>
                  <a:pt x="11604" y="16389"/>
                </a:cubicBezTo>
                <a:cubicBezTo>
                  <a:pt x="9920" y="13473"/>
                  <a:pt x="10988" y="9756"/>
                  <a:pt x="9283" y="6860"/>
                </a:cubicBezTo>
                <a:cubicBezTo>
                  <a:pt x="8585" y="5669"/>
                  <a:pt x="7148" y="4847"/>
                  <a:pt x="6839" y="3430"/>
                </a:cubicBezTo>
                <a:cubicBezTo>
                  <a:pt x="6655" y="2609"/>
                  <a:pt x="6922" y="1767"/>
                  <a:pt x="7148" y="966"/>
                </a:cubicBezTo>
                <a:cubicBezTo>
                  <a:pt x="7250" y="638"/>
                  <a:pt x="7353" y="330"/>
                  <a:pt x="7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rot="-9977909">
            <a:off x="169794" y="3133565"/>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9977147">
            <a:off x="802888" y="3576553"/>
            <a:ext cx="168298" cy="16197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5" name="Google Shape;175;p1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itle and text 1">
  <p:cSld name="CUSTOM_5">
    <p:spTree>
      <p:nvGrpSpPr>
        <p:cNvPr id="1" name="Shape 176"/>
        <p:cNvGrpSpPr/>
        <p:nvPr/>
      </p:nvGrpSpPr>
      <p:grpSpPr>
        <a:xfrm>
          <a:off x="0" y="0"/>
          <a:ext cx="0" cy="0"/>
          <a:chOff x="0" y="0"/>
          <a:chExt cx="0" cy="0"/>
        </a:xfrm>
      </p:grpSpPr>
      <p:sp>
        <p:nvSpPr>
          <p:cNvPr id="177" name="Google Shape;177;p17"/>
          <p:cNvSpPr/>
          <p:nvPr/>
        </p:nvSpPr>
        <p:spPr>
          <a:xfrm rot="410602">
            <a:off x="7190475" y="3989794"/>
            <a:ext cx="1074629" cy="1075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5303168" y="4357097"/>
            <a:ext cx="2666025" cy="78640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8430725" y="0"/>
            <a:ext cx="713269" cy="1903506"/>
          </a:xfrm>
          <a:custGeom>
            <a:avLst/>
            <a:gdLst/>
            <a:ahLst/>
            <a:cxnLst/>
            <a:rect l="l" t="t" r="r" b="b"/>
            <a:pathLst>
              <a:path w="6695" h="17867" extrusionOk="0">
                <a:moveTo>
                  <a:pt x="883" y="0"/>
                </a:moveTo>
                <a:cubicBezTo>
                  <a:pt x="698" y="493"/>
                  <a:pt x="555" y="966"/>
                  <a:pt x="411" y="1479"/>
                </a:cubicBezTo>
                <a:cubicBezTo>
                  <a:pt x="185" y="2342"/>
                  <a:pt x="0" y="3163"/>
                  <a:pt x="493" y="3964"/>
                </a:cubicBezTo>
                <a:cubicBezTo>
                  <a:pt x="822" y="4559"/>
                  <a:pt x="1335" y="5011"/>
                  <a:pt x="1787" y="5504"/>
                </a:cubicBezTo>
                <a:cubicBezTo>
                  <a:pt x="2239" y="5997"/>
                  <a:pt x="2608" y="6572"/>
                  <a:pt x="2875" y="7188"/>
                </a:cubicBezTo>
                <a:cubicBezTo>
                  <a:pt x="3491" y="8564"/>
                  <a:pt x="3656" y="10063"/>
                  <a:pt x="3799" y="11542"/>
                </a:cubicBezTo>
                <a:cubicBezTo>
                  <a:pt x="3964" y="13082"/>
                  <a:pt x="4107" y="14725"/>
                  <a:pt x="4908" y="16101"/>
                </a:cubicBezTo>
                <a:cubicBezTo>
                  <a:pt x="5319" y="16840"/>
                  <a:pt x="5935" y="17456"/>
                  <a:pt x="6695" y="17867"/>
                </a:cubicBezTo>
                <a:lnTo>
                  <a:pt x="6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7731625" y="2025"/>
            <a:ext cx="1412368" cy="2837278"/>
          </a:xfrm>
          <a:custGeom>
            <a:avLst/>
            <a:gdLst/>
            <a:ahLst/>
            <a:cxnLst/>
            <a:rect l="l" t="t" r="r" b="b"/>
            <a:pathLst>
              <a:path w="13904" h="27273" extrusionOk="0">
                <a:moveTo>
                  <a:pt x="2979" y="1"/>
                </a:moveTo>
                <a:cubicBezTo>
                  <a:pt x="1110" y="1274"/>
                  <a:pt x="1" y="3389"/>
                  <a:pt x="22" y="5648"/>
                </a:cubicBezTo>
                <a:cubicBezTo>
                  <a:pt x="1" y="7764"/>
                  <a:pt x="1028" y="9776"/>
                  <a:pt x="2773" y="10988"/>
                </a:cubicBezTo>
                <a:cubicBezTo>
                  <a:pt x="5114" y="12692"/>
                  <a:pt x="6100" y="15732"/>
                  <a:pt x="5197" y="18483"/>
                </a:cubicBezTo>
                <a:cubicBezTo>
                  <a:pt x="3677" y="23166"/>
                  <a:pt x="7414" y="27273"/>
                  <a:pt x="11604" y="27273"/>
                </a:cubicBezTo>
                <a:cubicBezTo>
                  <a:pt x="12384" y="27273"/>
                  <a:pt x="13165" y="27129"/>
                  <a:pt x="13904" y="26862"/>
                </a:cubicBezTo>
                <a:lnTo>
                  <a:pt x="13904" y="18504"/>
                </a:lnTo>
                <a:cubicBezTo>
                  <a:pt x="12939" y="18052"/>
                  <a:pt x="12138" y="17313"/>
                  <a:pt x="11604" y="16389"/>
                </a:cubicBezTo>
                <a:cubicBezTo>
                  <a:pt x="9920" y="13473"/>
                  <a:pt x="10988" y="9756"/>
                  <a:pt x="9283" y="6860"/>
                </a:cubicBezTo>
                <a:cubicBezTo>
                  <a:pt x="8585" y="5669"/>
                  <a:pt x="7148" y="4847"/>
                  <a:pt x="6839" y="3430"/>
                </a:cubicBezTo>
                <a:cubicBezTo>
                  <a:pt x="6655" y="2609"/>
                  <a:pt x="6922" y="1767"/>
                  <a:pt x="7148" y="966"/>
                </a:cubicBezTo>
                <a:cubicBezTo>
                  <a:pt x="7250" y="638"/>
                  <a:pt x="7353" y="330"/>
                  <a:pt x="7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rot="6222091">
            <a:off x="8261958" y="4900393"/>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rot="6222853">
            <a:off x="8703201" y="4175473"/>
            <a:ext cx="168298" cy="16197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83" name="Google Shape;183;p17"/>
          <p:cNvGrpSpPr/>
          <p:nvPr/>
        </p:nvGrpSpPr>
        <p:grpSpPr>
          <a:xfrm>
            <a:off x="807777" y="2284027"/>
            <a:ext cx="498925" cy="271336"/>
            <a:chOff x="807777" y="2284027"/>
            <a:chExt cx="498925" cy="271336"/>
          </a:xfrm>
        </p:grpSpPr>
        <p:sp>
          <p:nvSpPr>
            <p:cNvPr id="184" name="Google Shape;184;p17"/>
            <p:cNvSpPr/>
            <p:nvPr/>
          </p:nvSpPr>
          <p:spPr>
            <a:xfrm rot="12256">
              <a:off x="807776" y="2284327"/>
              <a:ext cx="168301" cy="162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5" name="Google Shape;185;p17"/>
            <p:cNvSpPr/>
            <p:nvPr/>
          </p:nvSpPr>
          <p:spPr>
            <a:xfrm rot="6222091">
              <a:off x="997058" y="2474718"/>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rot="6223944">
              <a:off x="1147077" y="2408427"/>
              <a:ext cx="96045" cy="92556"/>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7" name="Google Shape;187;p17"/>
            <p:cNvSpPr/>
            <p:nvPr/>
          </p:nvSpPr>
          <p:spPr>
            <a:xfrm rot="18683">
              <a:off x="1251502" y="2338773"/>
              <a:ext cx="55201" cy="53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7"/>
          <p:cNvSpPr/>
          <p:nvPr/>
        </p:nvSpPr>
        <p:spPr>
          <a:xfrm rot="-5400000" flipH="1">
            <a:off x="-2404962" y="2394036"/>
            <a:ext cx="5154649"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txBox="1">
            <a:spLocks noGrp="1"/>
          </p:cNvSpPr>
          <p:nvPr>
            <p:ph type="subTitle" idx="1"/>
          </p:nvPr>
        </p:nvSpPr>
        <p:spPr>
          <a:xfrm>
            <a:off x="713225" y="2683238"/>
            <a:ext cx="3010500" cy="1295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190" name="Google Shape;190;p17"/>
          <p:cNvSpPr txBox="1">
            <a:spLocks noGrp="1"/>
          </p:cNvSpPr>
          <p:nvPr>
            <p:ph type="title"/>
          </p:nvPr>
        </p:nvSpPr>
        <p:spPr>
          <a:xfrm>
            <a:off x="713225" y="992600"/>
            <a:ext cx="2388300" cy="10548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itle and text 2">
  <p:cSld name="CUSTOM_5_1">
    <p:spTree>
      <p:nvGrpSpPr>
        <p:cNvPr id="1" name="Shape 191"/>
        <p:cNvGrpSpPr/>
        <p:nvPr/>
      </p:nvGrpSpPr>
      <p:grpSpPr>
        <a:xfrm>
          <a:off x="0" y="0"/>
          <a:ext cx="0" cy="0"/>
          <a:chOff x="0" y="0"/>
          <a:chExt cx="0" cy="0"/>
        </a:xfrm>
      </p:grpSpPr>
      <p:sp>
        <p:nvSpPr>
          <p:cNvPr id="192" name="Google Shape;192;p18"/>
          <p:cNvSpPr/>
          <p:nvPr/>
        </p:nvSpPr>
        <p:spPr>
          <a:xfrm rot="-410602" flipH="1">
            <a:off x="878890" y="3989794"/>
            <a:ext cx="1074629" cy="1075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flipH="1">
            <a:off x="1174801" y="4357097"/>
            <a:ext cx="2666025" cy="78640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flipH="1">
            <a:off x="0" y="0"/>
            <a:ext cx="713269" cy="1903506"/>
          </a:xfrm>
          <a:custGeom>
            <a:avLst/>
            <a:gdLst/>
            <a:ahLst/>
            <a:cxnLst/>
            <a:rect l="l" t="t" r="r" b="b"/>
            <a:pathLst>
              <a:path w="6695" h="17867" extrusionOk="0">
                <a:moveTo>
                  <a:pt x="883" y="0"/>
                </a:moveTo>
                <a:cubicBezTo>
                  <a:pt x="698" y="493"/>
                  <a:pt x="555" y="966"/>
                  <a:pt x="411" y="1479"/>
                </a:cubicBezTo>
                <a:cubicBezTo>
                  <a:pt x="185" y="2342"/>
                  <a:pt x="0" y="3163"/>
                  <a:pt x="493" y="3964"/>
                </a:cubicBezTo>
                <a:cubicBezTo>
                  <a:pt x="822" y="4559"/>
                  <a:pt x="1335" y="5011"/>
                  <a:pt x="1787" y="5504"/>
                </a:cubicBezTo>
                <a:cubicBezTo>
                  <a:pt x="2239" y="5997"/>
                  <a:pt x="2608" y="6572"/>
                  <a:pt x="2875" y="7188"/>
                </a:cubicBezTo>
                <a:cubicBezTo>
                  <a:pt x="3491" y="8564"/>
                  <a:pt x="3656" y="10063"/>
                  <a:pt x="3799" y="11542"/>
                </a:cubicBezTo>
                <a:cubicBezTo>
                  <a:pt x="3964" y="13082"/>
                  <a:pt x="4107" y="14725"/>
                  <a:pt x="4908" y="16101"/>
                </a:cubicBezTo>
                <a:cubicBezTo>
                  <a:pt x="5319" y="16840"/>
                  <a:pt x="5935" y="17456"/>
                  <a:pt x="6695" y="17867"/>
                </a:cubicBezTo>
                <a:lnTo>
                  <a:pt x="6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flipH="1">
            <a:off x="0" y="2025"/>
            <a:ext cx="1412368" cy="2837278"/>
          </a:xfrm>
          <a:custGeom>
            <a:avLst/>
            <a:gdLst/>
            <a:ahLst/>
            <a:cxnLst/>
            <a:rect l="l" t="t" r="r" b="b"/>
            <a:pathLst>
              <a:path w="13904" h="27273" extrusionOk="0">
                <a:moveTo>
                  <a:pt x="2979" y="1"/>
                </a:moveTo>
                <a:cubicBezTo>
                  <a:pt x="1110" y="1274"/>
                  <a:pt x="1" y="3389"/>
                  <a:pt x="22" y="5648"/>
                </a:cubicBezTo>
                <a:cubicBezTo>
                  <a:pt x="1" y="7764"/>
                  <a:pt x="1028" y="9776"/>
                  <a:pt x="2773" y="10988"/>
                </a:cubicBezTo>
                <a:cubicBezTo>
                  <a:pt x="5114" y="12692"/>
                  <a:pt x="6100" y="15732"/>
                  <a:pt x="5197" y="18483"/>
                </a:cubicBezTo>
                <a:cubicBezTo>
                  <a:pt x="3677" y="23166"/>
                  <a:pt x="7414" y="27273"/>
                  <a:pt x="11604" y="27273"/>
                </a:cubicBezTo>
                <a:cubicBezTo>
                  <a:pt x="12384" y="27273"/>
                  <a:pt x="13165" y="27129"/>
                  <a:pt x="13904" y="26862"/>
                </a:cubicBezTo>
                <a:lnTo>
                  <a:pt x="13904" y="18504"/>
                </a:lnTo>
                <a:cubicBezTo>
                  <a:pt x="12939" y="18052"/>
                  <a:pt x="12138" y="17313"/>
                  <a:pt x="11604" y="16389"/>
                </a:cubicBezTo>
                <a:cubicBezTo>
                  <a:pt x="9920" y="13473"/>
                  <a:pt x="10988" y="9756"/>
                  <a:pt x="9283" y="6860"/>
                </a:cubicBezTo>
                <a:cubicBezTo>
                  <a:pt x="8585" y="5669"/>
                  <a:pt x="7148" y="4847"/>
                  <a:pt x="6839" y="3430"/>
                </a:cubicBezTo>
                <a:cubicBezTo>
                  <a:pt x="6655" y="2609"/>
                  <a:pt x="6922" y="1767"/>
                  <a:pt x="7148" y="966"/>
                </a:cubicBezTo>
                <a:cubicBezTo>
                  <a:pt x="7250" y="638"/>
                  <a:pt x="7353" y="330"/>
                  <a:pt x="7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rot="-6222091" flipH="1">
            <a:off x="807310" y="4900393"/>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rot="-6222853" flipH="1">
            <a:off x="272495" y="4175473"/>
            <a:ext cx="168298" cy="16197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98" name="Google Shape;198;p18"/>
          <p:cNvGrpSpPr/>
          <p:nvPr/>
        </p:nvGrpSpPr>
        <p:grpSpPr>
          <a:xfrm flipH="1">
            <a:off x="7837292" y="2284027"/>
            <a:ext cx="498925" cy="271336"/>
            <a:chOff x="807777" y="2284027"/>
            <a:chExt cx="498925" cy="271336"/>
          </a:xfrm>
        </p:grpSpPr>
        <p:sp>
          <p:nvSpPr>
            <p:cNvPr id="199" name="Google Shape;199;p18"/>
            <p:cNvSpPr/>
            <p:nvPr/>
          </p:nvSpPr>
          <p:spPr>
            <a:xfrm rot="12256">
              <a:off x="807776" y="2284327"/>
              <a:ext cx="168301" cy="162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18"/>
            <p:cNvSpPr/>
            <p:nvPr/>
          </p:nvSpPr>
          <p:spPr>
            <a:xfrm rot="6222091">
              <a:off x="997058" y="2474718"/>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rot="6223944">
              <a:off x="1147077" y="2408427"/>
              <a:ext cx="96045" cy="92556"/>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2" name="Google Shape;202;p18"/>
            <p:cNvSpPr/>
            <p:nvPr/>
          </p:nvSpPr>
          <p:spPr>
            <a:xfrm rot="18683">
              <a:off x="1251502" y="2338773"/>
              <a:ext cx="55201" cy="53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18"/>
          <p:cNvSpPr/>
          <p:nvPr/>
        </p:nvSpPr>
        <p:spPr>
          <a:xfrm rot="5400000">
            <a:off x="6394307" y="2394036"/>
            <a:ext cx="5154649"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txBox="1">
            <a:spLocks noGrp="1"/>
          </p:cNvSpPr>
          <p:nvPr>
            <p:ph type="subTitle" idx="1"/>
          </p:nvPr>
        </p:nvSpPr>
        <p:spPr>
          <a:xfrm flipH="1">
            <a:off x="5397825" y="2683238"/>
            <a:ext cx="3010500" cy="1295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Char char="●"/>
              <a:defRPr sz="1600"/>
            </a:lvl1pPr>
            <a:lvl2pPr lvl="1" algn="r" rtl="0">
              <a:spcBef>
                <a:spcPts val="1600"/>
              </a:spcBef>
              <a:spcAft>
                <a:spcPts val="0"/>
              </a:spcAft>
              <a:buSzPts val="1600"/>
              <a:buChar char="○"/>
              <a:defRPr sz="1600"/>
            </a:lvl2pPr>
            <a:lvl3pPr lvl="2" algn="r" rtl="0">
              <a:spcBef>
                <a:spcPts val="1600"/>
              </a:spcBef>
              <a:spcAft>
                <a:spcPts val="0"/>
              </a:spcAft>
              <a:buSzPts val="1600"/>
              <a:buChar char="■"/>
              <a:defRPr sz="1600"/>
            </a:lvl3pPr>
            <a:lvl4pPr lvl="3" algn="r" rtl="0">
              <a:spcBef>
                <a:spcPts val="1600"/>
              </a:spcBef>
              <a:spcAft>
                <a:spcPts val="0"/>
              </a:spcAft>
              <a:buSzPts val="1600"/>
              <a:buChar char="●"/>
              <a:defRPr sz="1600"/>
            </a:lvl4pPr>
            <a:lvl5pPr lvl="4" algn="r" rtl="0">
              <a:spcBef>
                <a:spcPts val="1600"/>
              </a:spcBef>
              <a:spcAft>
                <a:spcPts val="0"/>
              </a:spcAft>
              <a:buSzPts val="1600"/>
              <a:buChar char="○"/>
              <a:defRPr sz="1600"/>
            </a:lvl5pPr>
            <a:lvl6pPr lvl="5" algn="r" rtl="0">
              <a:spcBef>
                <a:spcPts val="1600"/>
              </a:spcBef>
              <a:spcAft>
                <a:spcPts val="0"/>
              </a:spcAft>
              <a:buSzPts val="1600"/>
              <a:buChar char="■"/>
              <a:defRPr sz="1600"/>
            </a:lvl6pPr>
            <a:lvl7pPr lvl="6" algn="r" rtl="0">
              <a:spcBef>
                <a:spcPts val="1600"/>
              </a:spcBef>
              <a:spcAft>
                <a:spcPts val="0"/>
              </a:spcAft>
              <a:buSzPts val="1600"/>
              <a:buChar char="●"/>
              <a:defRPr sz="1600"/>
            </a:lvl7pPr>
            <a:lvl8pPr lvl="7" algn="r" rtl="0">
              <a:spcBef>
                <a:spcPts val="1600"/>
              </a:spcBef>
              <a:spcAft>
                <a:spcPts val="0"/>
              </a:spcAft>
              <a:buSzPts val="1600"/>
              <a:buChar char="○"/>
              <a:defRPr sz="1600"/>
            </a:lvl8pPr>
            <a:lvl9pPr lvl="8" algn="r" rtl="0">
              <a:spcBef>
                <a:spcPts val="1600"/>
              </a:spcBef>
              <a:spcAft>
                <a:spcPts val="1600"/>
              </a:spcAft>
              <a:buSzPts val="1600"/>
              <a:buChar char="■"/>
              <a:defRPr sz="1600"/>
            </a:lvl9pPr>
          </a:lstStyle>
          <a:p>
            <a:endParaRPr/>
          </a:p>
        </p:txBody>
      </p:sp>
      <p:sp>
        <p:nvSpPr>
          <p:cNvPr id="205" name="Google Shape;205;p18"/>
          <p:cNvSpPr txBox="1">
            <a:spLocks noGrp="1"/>
          </p:cNvSpPr>
          <p:nvPr>
            <p:ph type="title"/>
          </p:nvPr>
        </p:nvSpPr>
        <p:spPr>
          <a:xfrm flipH="1">
            <a:off x="6180825" y="992600"/>
            <a:ext cx="2227500" cy="1054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400"/>
              <a:buNone/>
              <a:defRPr/>
            </a:lvl1pPr>
            <a:lvl2pPr lvl="1" algn="r" rtl="0">
              <a:spcBef>
                <a:spcPts val="0"/>
              </a:spcBef>
              <a:spcAft>
                <a:spcPts val="0"/>
              </a:spcAft>
              <a:buSzPts val="3400"/>
              <a:buNone/>
              <a:defRPr/>
            </a:lvl2pPr>
            <a:lvl3pPr lvl="2" algn="r" rtl="0">
              <a:spcBef>
                <a:spcPts val="0"/>
              </a:spcBef>
              <a:spcAft>
                <a:spcPts val="0"/>
              </a:spcAft>
              <a:buSzPts val="3400"/>
              <a:buNone/>
              <a:defRPr/>
            </a:lvl3pPr>
            <a:lvl4pPr lvl="3" algn="r" rtl="0">
              <a:spcBef>
                <a:spcPts val="0"/>
              </a:spcBef>
              <a:spcAft>
                <a:spcPts val="0"/>
              </a:spcAft>
              <a:buSzPts val="3400"/>
              <a:buNone/>
              <a:defRPr/>
            </a:lvl4pPr>
            <a:lvl5pPr lvl="4" algn="r" rtl="0">
              <a:spcBef>
                <a:spcPts val="0"/>
              </a:spcBef>
              <a:spcAft>
                <a:spcPts val="0"/>
              </a:spcAft>
              <a:buSzPts val="3400"/>
              <a:buNone/>
              <a:defRPr/>
            </a:lvl5pPr>
            <a:lvl6pPr lvl="5" algn="r" rtl="0">
              <a:spcBef>
                <a:spcPts val="0"/>
              </a:spcBef>
              <a:spcAft>
                <a:spcPts val="0"/>
              </a:spcAft>
              <a:buSzPts val="3400"/>
              <a:buNone/>
              <a:defRPr/>
            </a:lvl6pPr>
            <a:lvl7pPr lvl="6" algn="r" rtl="0">
              <a:spcBef>
                <a:spcPts val="0"/>
              </a:spcBef>
              <a:spcAft>
                <a:spcPts val="0"/>
              </a:spcAft>
              <a:buSzPts val="3400"/>
              <a:buNone/>
              <a:defRPr/>
            </a:lvl7pPr>
            <a:lvl8pPr lvl="7" algn="r" rtl="0">
              <a:spcBef>
                <a:spcPts val="0"/>
              </a:spcBef>
              <a:spcAft>
                <a:spcPts val="0"/>
              </a:spcAft>
              <a:buSzPts val="3400"/>
              <a:buNone/>
              <a:defRPr/>
            </a:lvl8pPr>
            <a:lvl9pPr lvl="8" algn="r" rtl="0">
              <a:spcBef>
                <a:spcPts val="0"/>
              </a:spcBef>
              <a:spcAft>
                <a:spcPts val="0"/>
              </a:spcAft>
              <a:buSzPts val="3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itle and text 3">
  <p:cSld name="CUSTOM_6">
    <p:spTree>
      <p:nvGrpSpPr>
        <p:cNvPr id="1" name="Shape 206"/>
        <p:cNvGrpSpPr/>
        <p:nvPr/>
      </p:nvGrpSpPr>
      <p:grpSpPr>
        <a:xfrm>
          <a:off x="0" y="0"/>
          <a:ext cx="0" cy="0"/>
          <a:chOff x="0" y="0"/>
          <a:chExt cx="0" cy="0"/>
        </a:xfrm>
      </p:grpSpPr>
      <p:sp>
        <p:nvSpPr>
          <p:cNvPr id="207" name="Google Shape;207;p19"/>
          <p:cNvSpPr txBox="1">
            <a:spLocks noGrp="1"/>
          </p:cNvSpPr>
          <p:nvPr>
            <p:ph type="ctrTitle"/>
          </p:nvPr>
        </p:nvSpPr>
        <p:spPr>
          <a:xfrm>
            <a:off x="713250" y="1166013"/>
            <a:ext cx="7717500" cy="80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208" name="Google Shape;208;p19"/>
          <p:cNvSpPr txBox="1">
            <a:spLocks noGrp="1"/>
          </p:cNvSpPr>
          <p:nvPr>
            <p:ph type="subTitle" idx="1"/>
          </p:nvPr>
        </p:nvSpPr>
        <p:spPr>
          <a:xfrm>
            <a:off x="713250" y="2064425"/>
            <a:ext cx="7717500" cy="41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ontserrat Light"/>
                <a:ea typeface="Montserrat Light"/>
                <a:cs typeface="Montserrat Light"/>
                <a:sym typeface="Montserrat Ligh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209" name="Google Shape;209;p19"/>
          <p:cNvGrpSpPr/>
          <p:nvPr/>
        </p:nvGrpSpPr>
        <p:grpSpPr>
          <a:xfrm rot="-10739961" flipH="1">
            <a:off x="-1239" y="3316409"/>
            <a:ext cx="9135517" cy="1874526"/>
            <a:chOff x="5264400" y="50"/>
            <a:chExt cx="2080050" cy="772500"/>
          </a:xfrm>
        </p:grpSpPr>
        <p:sp>
          <p:nvSpPr>
            <p:cNvPr id="210" name="Google Shape;210;p19"/>
            <p:cNvSpPr/>
            <p:nvPr/>
          </p:nvSpPr>
          <p:spPr>
            <a:xfrm>
              <a:off x="5264400" y="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5264400" y="383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5264400" y="75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5264400" y="1142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5264400" y="151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a:off x="5264400" y="1901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5264400" y="227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5264400" y="2660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5264400" y="303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5264400" y="341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5264400" y="379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5264400" y="417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a:off x="5264400" y="455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5264400" y="493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5264400" y="53142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5264400" y="569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5264400" y="60735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5264400" y="645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5264400" y="68325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5264400" y="721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5264400" y="7591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9"/>
          <p:cNvGrpSpPr/>
          <p:nvPr/>
        </p:nvGrpSpPr>
        <p:grpSpPr>
          <a:xfrm rot="10704814" flipH="1">
            <a:off x="3917" y="3191296"/>
            <a:ext cx="9136169" cy="2100465"/>
            <a:chOff x="5264400" y="50"/>
            <a:chExt cx="2080050" cy="772500"/>
          </a:xfrm>
        </p:grpSpPr>
        <p:sp>
          <p:nvSpPr>
            <p:cNvPr id="232" name="Google Shape;232;p19"/>
            <p:cNvSpPr/>
            <p:nvPr/>
          </p:nvSpPr>
          <p:spPr>
            <a:xfrm>
              <a:off x="5264400" y="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5264400" y="383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5264400" y="75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5264400" y="1142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5264400" y="151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5264400" y="1901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5264400" y="227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5264400" y="2660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5264400" y="303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5264400" y="341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5264400" y="379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5264400" y="417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5264400" y="455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5264400" y="493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5264400" y="53142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5264400" y="569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5264400" y="60735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5264400" y="645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5264400" y="68325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5264400" y="721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5264400" y="7591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253"/>
        <p:cNvGrpSpPr/>
        <p:nvPr/>
      </p:nvGrpSpPr>
      <p:grpSpPr>
        <a:xfrm>
          <a:off x="0" y="0"/>
          <a:ext cx="0" cy="0"/>
          <a:chOff x="0" y="0"/>
          <a:chExt cx="0" cy="0"/>
        </a:xfrm>
      </p:grpSpPr>
      <p:sp>
        <p:nvSpPr>
          <p:cNvPr id="254" name="Google Shape;254;p20"/>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55" name="Google Shape;255;p20"/>
          <p:cNvSpPr txBox="1">
            <a:spLocks noGrp="1"/>
          </p:cNvSpPr>
          <p:nvPr>
            <p:ph type="subTitle" idx="1"/>
          </p:nvPr>
        </p:nvSpPr>
        <p:spPr>
          <a:xfrm>
            <a:off x="713250" y="2186600"/>
            <a:ext cx="3734400" cy="2421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256" name="Google Shape;256;p20"/>
          <p:cNvSpPr txBox="1">
            <a:spLocks noGrp="1"/>
          </p:cNvSpPr>
          <p:nvPr>
            <p:ph type="subTitle" idx="2"/>
          </p:nvPr>
        </p:nvSpPr>
        <p:spPr>
          <a:xfrm>
            <a:off x="713250" y="1786100"/>
            <a:ext cx="3734400" cy="40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57" name="Google Shape;257;p20"/>
          <p:cNvSpPr txBox="1">
            <a:spLocks noGrp="1"/>
          </p:cNvSpPr>
          <p:nvPr>
            <p:ph type="subTitle" idx="3"/>
          </p:nvPr>
        </p:nvSpPr>
        <p:spPr>
          <a:xfrm>
            <a:off x="4696325" y="2186600"/>
            <a:ext cx="3734400" cy="2421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258" name="Google Shape;258;p20"/>
          <p:cNvSpPr txBox="1">
            <a:spLocks noGrp="1"/>
          </p:cNvSpPr>
          <p:nvPr>
            <p:ph type="subTitle" idx="4"/>
          </p:nvPr>
        </p:nvSpPr>
        <p:spPr>
          <a:xfrm>
            <a:off x="4696325" y="1786100"/>
            <a:ext cx="3734400" cy="40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59" name="Google Shape;259;p20"/>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0"/>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5111150" y="3356925"/>
            <a:ext cx="3319500" cy="5232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6694950" y="2538525"/>
            <a:ext cx="1735800" cy="81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5" name="Google Shape;25;p3"/>
          <p:cNvSpPr txBox="1">
            <a:spLocks noGrp="1"/>
          </p:cNvSpPr>
          <p:nvPr>
            <p:ph type="subTitle" idx="1"/>
          </p:nvPr>
        </p:nvSpPr>
        <p:spPr>
          <a:xfrm>
            <a:off x="5111075" y="3998975"/>
            <a:ext cx="3319500" cy="609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 name="Google Shape;26;p3"/>
          <p:cNvSpPr/>
          <p:nvPr/>
        </p:nvSpPr>
        <p:spPr>
          <a:xfrm rot="10800000">
            <a:off x="26" y="2979800"/>
            <a:ext cx="2772793" cy="2163700"/>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39" y="2538553"/>
            <a:ext cx="3211398" cy="2604947"/>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4075620">
            <a:off x="2461138" y="1578465"/>
            <a:ext cx="1018726" cy="1641045"/>
          </a:xfrm>
          <a:custGeom>
            <a:avLst/>
            <a:gdLst/>
            <a:ahLst/>
            <a:cxnLst/>
            <a:rect l="l" t="t" r="r" b="b"/>
            <a:pathLst>
              <a:path w="9181" h="12594" extrusionOk="0">
                <a:moveTo>
                  <a:pt x="5623" y="1"/>
                </a:moveTo>
                <a:cubicBezTo>
                  <a:pt x="4831" y="1"/>
                  <a:pt x="4207" y="182"/>
                  <a:pt x="3861" y="600"/>
                </a:cubicBezTo>
                <a:cubicBezTo>
                  <a:pt x="3204" y="1401"/>
                  <a:pt x="3820" y="3085"/>
                  <a:pt x="4190" y="4687"/>
                </a:cubicBezTo>
                <a:cubicBezTo>
                  <a:pt x="5032" y="8404"/>
                  <a:pt x="1952" y="6432"/>
                  <a:pt x="596" y="9246"/>
                </a:cubicBezTo>
                <a:cubicBezTo>
                  <a:pt x="83" y="10293"/>
                  <a:pt x="1" y="11484"/>
                  <a:pt x="350" y="12593"/>
                </a:cubicBezTo>
                <a:cubicBezTo>
                  <a:pt x="781" y="11587"/>
                  <a:pt x="1356" y="10663"/>
                  <a:pt x="2054" y="9862"/>
                </a:cubicBezTo>
                <a:cubicBezTo>
                  <a:pt x="2896" y="8938"/>
                  <a:pt x="3985" y="8445"/>
                  <a:pt x="5135" y="7993"/>
                </a:cubicBezTo>
                <a:cubicBezTo>
                  <a:pt x="6285" y="7541"/>
                  <a:pt x="7517" y="7028"/>
                  <a:pt x="8236" y="5960"/>
                </a:cubicBezTo>
                <a:cubicBezTo>
                  <a:pt x="8585" y="5426"/>
                  <a:pt x="8729" y="4810"/>
                  <a:pt x="8605" y="4194"/>
                </a:cubicBezTo>
                <a:cubicBezTo>
                  <a:pt x="8482" y="3516"/>
                  <a:pt x="8133" y="2921"/>
                  <a:pt x="7948" y="2263"/>
                </a:cubicBezTo>
                <a:cubicBezTo>
                  <a:pt x="7825" y="1750"/>
                  <a:pt x="8051" y="1216"/>
                  <a:pt x="8523" y="990"/>
                </a:cubicBezTo>
                <a:cubicBezTo>
                  <a:pt x="8729" y="867"/>
                  <a:pt x="8954" y="805"/>
                  <a:pt x="9180" y="744"/>
                </a:cubicBezTo>
                <a:cubicBezTo>
                  <a:pt x="7876" y="286"/>
                  <a:pt x="6617" y="1"/>
                  <a:pt x="5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4075620">
            <a:off x="2651550" y="1155296"/>
            <a:ext cx="1547341" cy="2107142"/>
          </a:xfrm>
          <a:custGeom>
            <a:avLst/>
            <a:gdLst/>
            <a:ahLst/>
            <a:cxnLst/>
            <a:rect l="l" t="t" r="r" b="b"/>
            <a:pathLst>
              <a:path w="13945" h="16171" extrusionOk="0">
                <a:moveTo>
                  <a:pt x="9303" y="0"/>
                </a:moveTo>
                <a:cubicBezTo>
                  <a:pt x="8770" y="103"/>
                  <a:pt x="8215" y="144"/>
                  <a:pt x="7886" y="555"/>
                </a:cubicBezTo>
                <a:cubicBezTo>
                  <a:pt x="7620" y="904"/>
                  <a:pt x="7825" y="1356"/>
                  <a:pt x="7969" y="1684"/>
                </a:cubicBezTo>
                <a:cubicBezTo>
                  <a:pt x="8092" y="2013"/>
                  <a:pt x="8236" y="2341"/>
                  <a:pt x="8318" y="2690"/>
                </a:cubicBezTo>
                <a:cubicBezTo>
                  <a:pt x="8667" y="3779"/>
                  <a:pt x="8359" y="4949"/>
                  <a:pt x="7537" y="5709"/>
                </a:cubicBezTo>
                <a:cubicBezTo>
                  <a:pt x="6736" y="6551"/>
                  <a:pt x="5669" y="6962"/>
                  <a:pt x="4601" y="7373"/>
                </a:cubicBezTo>
                <a:cubicBezTo>
                  <a:pt x="3410" y="7845"/>
                  <a:pt x="2321" y="8400"/>
                  <a:pt x="1500" y="9426"/>
                </a:cubicBezTo>
                <a:cubicBezTo>
                  <a:pt x="884" y="10248"/>
                  <a:pt x="370" y="11131"/>
                  <a:pt x="1" y="12075"/>
                </a:cubicBezTo>
                <a:cubicBezTo>
                  <a:pt x="907" y="14331"/>
                  <a:pt x="3377" y="16170"/>
                  <a:pt x="6288" y="16170"/>
                </a:cubicBezTo>
                <a:cubicBezTo>
                  <a:pt x="6610" y="16170"/>
                  <a:pt x="6938" y="16148"/>
                  <a:pt x="7270" y="16101"/>
                </a:cubicBezTo>
                <a:cubicBezTo>
                  <a:pt x="7948" y="15792"/>
                  <a:pt x="8585" y="15402"/>
                  <a:pt x="9180" y="14971"/>
                </a:cubicBezTo>
                <a:cubicBezTo>
                  <a:pt x="11193" y="13472"/>
                  <a:pt x="12651" y="11377"/>
                  <a:pt x="13308" y="8975"/>
                </a:cubicBezTo>
                <a:cubicBezTo>
                  <a:pt x="13945" y="6674"/>
                  <a:pt x="13904" y="4251"/>
                  <a:pt x="13205" y="1992"/>
                </a:cubicBezTo>
                <a:cubicBezTo>
                  <a:pt x="11973" y="1212"/>
                  <a:pt x="10659" y="534"/>
                  <a:pt x="9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4075620">
            <a:off x="3233779" y="651322"/>
            <a:ext cx="1189605" cy="1758189"/>
          </a:xfrm>
          <a:custGeom>
            <a:avLst/>
            <a:gdLst/>
            <a:ahLst/>
            <a:cxnLst/>
            <a:rect l="l" t="t" r="r" b="b"/>
            <a:pathLst>
              <a:path w="10721" h="13493" extrusionOk="0">
                <a:moveTo>
                  <a:pt x="5011" y="1"/>
                </a:moveTo>
                <a:lnTo>
                  <a:pt x="5011" y="1"/>
                </a:lnTo>
                <a:cubicBezTo>
                  <a:pt x="5278" y="966"/>
                  <a:pt x="5422" y="1972"/>
                  <a:pt x="5463" y="2978"/>
                </a:cubicBezTo>
                <a:cubicBezTo>
                  <a:pt x="5586" y="5751"/>
                  <a:pt x="4724" y="8482"/>
                  <a:pt x="3060" y="10700"/>
                </a:cubicBezTo>
                <a:cubicBezTo>
                  <a:pt x="2218" y="11809"/>
                  <a:pt x="1171" y="12754"/>
                  <a:pt x="0" y="13493"/>
                </a:cubicBezTo>
                <a:cubicBezTo>
                  <a:pt x="5483" y="11665"/>
                  <a:pt x="10720" y="7579"/>
                  <a:pt x="7106" y="1911"/>
                </a:cubicBezTo>
                <a:cubicBezTo>
                  <a:pt x="6736" y="1336"/>
                  <a:pt x="5997" y="658"/>
                  <a:pt x="5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5164741" y="27"/>
            <a:ext cx="3979259" cy="1753449"/>
          </a:xfrm>
          <a:custGeom>
            <a:avLst/>
            <a:gdLst/>
            <a:ahLst/>
            <a:cxnLst/>
            <a:rect l="l" t="t" r="r" b="b"/>
            <a:pathLst>
              <a:path w="46720" h="20446" extrusionOk="0">
                <a:moveTo>
                  <a:pt x="6371" y="1"/>
                </a:moveTo>
                <a:cubicBezTo>
                  <a:pt x="2895" y="1"/>
                  <a:pt x="0" y="1696"/>
                  <a:pt x="0" y="1696"/>
                </a:cubicBezTo>
                <a:lnTo>
                  <a:pt x="0" y="5988"/>
                </a:lnTo>
                <a:cubicBezTo>
                  <a:pt x="513" y="5516"/>
                  <a:pt x="1088" y="5126"/>
                  <a:pt x="1725" y="4859"/>
                </a:cubicBezTo>
                <a:cubicBezTo>
                  <a:pt x="2584" y="4453"/>
                  <a:pt x="3517" y="4246"/>
                  <a:pt x="4458" y="4246"/>
                </a:cubicBezTo>
                <a:cubicBezTo>
                  <a:pt x="5090" y="4246"/>
                  <a:pt x="5726" y="4340"/>
                  <a:pt x="6346" y="4530"/>
                </a:cubicBezTo>
                <a:cubicBezTo>
                  <a:pt x="8276" y="5126"/>
                  <a:pt x="8584" y="6255"/>
                  <a:pt x="8872" y="7343"/>
                </a:cubicBezTo>
                <a:cubicBezTo>
                  <a:pt x="9118" y="8329"/>
                  <a:pt x="9406" y="9356"/>
                  <a:pt x="10966" y="10075"/>
                </a:cubicBezTo>
                <a:cubicBezTo>
                  <a:pt x="12342" y="10711"/>
                  <a:pt x="15320" y="10794"/>
                  <a:pt x="18749" y="10876"/>
                </a:cubicBezTo>
                <a:cubicBezTo>
                  <a:pt x="23452" y="10999"/>
                  <a:pt x="29305" y="11143"/>
                  <a:pt x="33022" y="12888"/>
                </a:cubicBezTo>
                <a:cubicBezTo>
                  <a:pt x="36328" y="14449"/>
                  <a:pt x="37848" y="16420"/>
                  <a:pt x="38546" y="17776"/>
                </a:cubicBezTo>
                <a:cubicBezTo>
                  <a:pt x="39306" y="19275"/>
                  <a:pt x="39244" y="20384"/>
                  <a:pt x="39244" y="20445"/>
                </a:cubicBezTo>
                <a:lnTo>
                  <a:pt x="45652" y="20445"/>
                </a:lnTo>
                <a:cubicBezTo>
                  <a:pt x="45652" y="20445"/>
                  <a:pt x="46720" y="14141"/>
                  <a:pt x="37252" y="10342"/>
                </a:cubicBezTo>
                <a:cubicBezTo>
                  <a:pt x="31633" y="8086"/>
                  <a:pt x="27858" y="7850"/>
                  <a:pt x="24374" y="7850"/>
                </a:cubicBezTo>
                <a:cubicBezTo>
                  <a:pt x="23450" y="7850"/>
                  <a:pt x="22547" y="7867"/>
                  <a:pt x="21635" y="7867"/>
                </a:cubicBezTo>
                <a:cubicBezTo>
                  <a:pt x="20192" y="7867"/>
                  <a:pt x="18728" y="7825"/>
                  <a:pt x="17127" y="7610"/>
                </a:cubicBezTo>
                <a:cubicBezTo>
                  <a:pt x="10720" y="6727"/>
                  <a:pt x="14149" y="2127"/>
                  <a:pt x="9467" y="505"/>
                </a:cubicBezTo>
                <a:cubicBezTo>
                  <a:pt x="8424" y="142"/>
                  <a:pt x="7373" y="1"/>
                  <a:pt x="6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0800000">
            <a:off x="5827638" y="21"/>
            <a:ext cx="3316362" cy="1362469"/>
          </a:xfrm>
          <a:custGeom>
            <a:avLst/>
            <a:gdLst/>
            <a:ahLst/>
            <a:cxnLst/>
            <a:rect l="l" t="t" r="r" b="b"/>
            <a:pathLst>
              <a:path w="38937" h="15887" extrusionOk="0">
                <a:moveTo>
                  <a:pt x="4536" y="0"/>
                </a:moveTo>
                <a:cubicBezTo>
                  <a:pt x="1911" y="0"/>
                  <a:pt x="17" y="1782"/>
                  <a:pt x="0" y="1799"/>
                </a:cubicBezTo>
                <a:lnTo>
                  <a:pt x="0" y="15886"/>
                </a:lnTo>
                <a:lnTo>
                  <a:pt x="38936" y="15886"/>
                </a:lnTo>
                <a:cubicBezTo>
                  <a:pt x="38916" y="14983"/>
                  <a:pt x="38690" y="14120"/>
                  <a:pt x="38259" y="13340"/>
                </a:cubicBezTo>
                <a:cubicBezTo>
                  <a:pt x="37047" y="10937"/>
                  <a:pt x="34665" y="9438"/>
                  <a:pt x="32878" y="8596"/>
                </a:cubicBezTo>
                <a:cubicBezTo>
                  <a:pt x="29223" y="6871"/>
                  <a:pt x="23411" y="6727"/>
                  <a:pt x="18749" y="6625"/>
                </a:cubicBezTo>
                <a:cubicBezTo>
                  <a:pt x="15279" y="6543"/>
                  <a:pt x="12260" y="6460"/>
                  <a:pt x="10823" y="5803"/>
                </a:cubicBezTo>
                <a:cubicBezTo>
                  <a:pt x="9118" y="5002"/>
                  <a:pt x="8810" y="3852"/>
                  <a:pt x="8564" y="2846"/>
                </a:cubicBezTo>
                <a:cubicBezTo>
                  <a:pt x="8276" y="1758"/>
                  <a:pt x="8030" y="813"/>
                  <a:pt x="6243" y="259"/>
                </a:cubicBezTo>
                <a:cubicBezTo>
                  <a:pt x="5650" y="76"/>
                  <a:pt x="5077"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63" name="Google Shape;263;p21"/>
          <p:cNvSpPr txBox="1">
            <a:spLocks noGrp="1"/>
          </p:cNvSpPr>
          <p:nvPr>
            <p:ph type="subTitle" idx="1"/>
          </p:nvPr>
        </p:nvSpPr>
        <p:spPr>
          <a:xfrm>
            <a:off x="1185425" y="33143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64" name="Google Shape;264;p21"/>
          <p:cNvSpPr txBox="1">
            <a:spLocks noGrp="1"/>
          </p:cNvSpPr>
          <p:nvPr>
            <p:ph type="subTitle" idx="2"/>
          </p:nvPr>
        </p:nvSpPr>
        <p:spPr>
          <a:xfrm>
            <a:off x="1185425" y="26192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65" name="Google Shape;265;p21"/>
          <p:cNvSpPr txBox="1">
            <a:spLocks noGrp="1"/>
          </p:cNvSpPr>
          <p:nvPr>
            <p:ph type="subTitle" idx="3"/>
          </p:nvPr>
        </p:nvSpPr>
        <p:spPr>
          <a:xfrm>
            <a:off x="3700650" y="33143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66" name="Google Shape;266;p21"/>
          <p:cNvSpPr txBox="1">
            <a:spLocks noGrp="1"/>
          </p:cNvSpPr>
          <p:nvPr>
            <p:ph type="subTitle" idx="4"/>
          </p:nvPr>
        </p:nvSpPr>
        <p:spPr>
          <a:xfrm>
            <a:off x="3700650" y="26192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67" name="Google Shape;267;p21"/>
          <p:cNvSpPr txBox="1">
            <a:spLocks noGrp="1"/>
          </p:cNvSpPr>
          <p:nvPr>
            <p:ph type="subTitle" idx="5"/>
          </p:nvPr>
        </p:nvSpPr>
        <p:spPr>
          <a:xfrm>
            <a:off x="6215875" y="33143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68" name="Google Shape;268;p21"/>
          <p:cNvSpPr txBox="1">
            <a:spLocks noGrp="1"/>
          </p:cNvSpPr>
          <p:nvPr>
            <p:ph type="subTitle" idx="6"/>
          </p:nvPr>
        </p:nvSpPr>
        <p:spPr>
          <a:xfrm>
            <a:off x="6215875" y="26192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69" name="Google Shape;269;p21"/>
          <p:cNvSpPr/>
          <p:nvPr/>
        </p:nvSpPr>
        <p:spPr>
          <a:xfrm>
            <a:off x="0" y="4513263"/>
            <a:ext cx="666039" cy="630213"/>
          </a:xfrm>
          <a:custGeom>
            <a:avLst/>
            <a:gdLst/>
            <a:ahLst/>
            <a:cxnLst/>
            <a:rect l="l" t="t" r="r" b="b"/>
            <a:pathLst>
              <a:path w="15465" h="14634" extrusionOk="0">
                <a:moveTo>
                  <a:pt x="1019" y="1"/>
                </a:moveTo>
                <a:cubicBezTo>
                  <a:pt x="677" y="1"/>
                  <a:pt x="335" y="52"/>
                  <a:pt x="1" y="155"/>
                </a:cubicBezTo>
                <a:lnTo>
                  <a:pt x="1" y="730"/>
                </a:lnTo>
                <a:cubicBezTo>
                  <a:pt x="329" y="614"/>
                  <a:pt x="666" y="557"/>
                  <a:pt x="1002" y="557"/>
                </a:cubicBezTo>
                <a:cubicBezTo>
                  <a:pt x="1381" y="557"/>
                  <a:pt x="1757" y="630"/>
                  <a:pt x="2116" y="771"/>
                </a:cubicBezTo>
                <a:cubicBezTo>
                  <a:pt x="4088" y="1675"/>
                  <a:pt x="3841" y="4365"/>
                  <a:pt x="5546" y="5556"/>
                </a:cubicBezTo>
                <a:cubicBezTo>
                  <a:pt x="6100" y="5937"/>
                  <a:pt x="6703" y="6074"/>
                  <a:pt x="7324" y="6074"/>
                </a:cubicBezTo>
                <a:cubicBezTo>
                  <a:pt x="8612" y="6074"/>
                  <a:pt x="9981" y="5484"/>
                  <a:pt x="11173" y="5248"/>
                </a:cubicBezTo>
                <a:cubicBezTo>
                  <a:pt x="11547" y="5177"/>
                  <a:pt x="11953" y="5121"/>
                  <a:pt x="12356" y="5121"/>
                </a:cubicBezTo>
                <a:cubicBezTo>
                  <a:pt x="12880" y="5121"/>
                  <a:pt x="13401" y="5216"/>
                  <a:pt x="13842" y="5495"/>
                </a:cubicBezTo>
                <a:cubicBezTo>
                  <a:pt x="14725" y="6070"/>
                  <a:pt x="14849" y="7137"/>
                  <a:pt x="14787" y="8103"/>
                </a:cubicBezTo>
                <a:cubicBezTo>
                  <a:pt x="14664" y="9437"/>
                  <a:pt x="14315" y="10752"/>
                  <a:pt x="14048" y="12066"/>
                </a:cubicBezTo>
                <a:lnTo>
                  <a:pt x="13534" y="14633"/>
                </a:lnTo>
                <a:lnTo>
                  <a:pt x="14130" y="14633"/>
                </a:lnTo>
                <a:lnTo>
                  <a:pt x="14561" y="12456"/>
                </a:lnTo>
                <a:cubicBezTo>
                  <a:pt x="14807" y="11204"/>
                  <a:pt x="15116" y="9951"/>
                  <a:pt x="15300" y="8678"/>
                </a:cubicBezTo>
                <a:cubicBezTo>
                  <a:pt x="15444" y="7692"/>
                  <a:pt x="15465" y="6583"/>
                  <a:pt x="14890" y="5720"/>
                </a:cubicBezTo>
                <a:cubicBezTo>
                  <a:pt x="14335" y="4920"/>
                  <a:pt x="13432" y="4570"/>
                  <a:pt x="12487" y="4550"/>
                </a:cubicBezTo>
                <a:cubicBezTo>
                  <a:pt x="12425" y="4547"/>
                  <a:pt x="12362" y="4546"/>
                  <a:pt x="12301" y="4546"/>
                </a:cubicBezTo>
                <a:cubicBezTo>
                  <a:pt x="11345" y="4546"/>
                  <a:pt x="10454" y="4834"/>
                  <a:pt x="9509" y="5104"/>
                </a:cubicBezTo>
                <a:cubicBezTo>
                  <a:pt x="8844" y="5295"/>
                  <a:pt x="8106" y="5485"/>
                  <a:pt x="7386" y="5485"/>
                </a:cubicBezTo>
                <a:cubicBezTo>
                  <a:pt x="7017" y="5485"/>
                  <a:pt x="6653" y="5435"/>
                  <a:pt x="6306" y="5310"/>
                </a:cubicBezTo>
                <a:cubicBezTo>
                  <a:pt x="5197" y="4878"/>
                  <a:pt x="4868" y="3667"/>
                  <a:pt x="4416" y="2681"/>
                </a:cubicBezTo>
                <a:cubicBezTo>
                  <a:pt x="4026" y="1798"/>
                  <a:pt x="3472" y="874"/>
                  <a:pt x="2589" y="381"/>
                </a:cubicBezTo>
                <a:cubicBezTo>
                  <a:pt x="2097" y="129"/>
                  <a:pt x="1560" y="1"/>
                  <a:pt x="1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8200453" y="0"/>
            <a:ext cx="943546" cy="498999"/>
          </a:xfrm>
          <a:custGeom>
            <a:avLst/>
            <a:gdLst/>
            <a:ahLst/>
            <a:cxnLst/>
            <a:rect l="l" t="t" r="r" b="b"/>
            <a:pathLst>
              <a:path w="18073" h="9558" extrusionOk="0">
                <a:moveTo>
                  <a:pt x="0" y="1"/>
                </a:moveTo>
                <a:cubicBezTo>
                  <a:pt x="62" y="1007"/>
                  <a:pt x="370" y="1972"/>
                  <a:pt x="1130" y="2670"/>
                </a:cubicBezTo>
                <a:cubicBezTo>
                  <a:pt x="2341" y="3779"/>
                  <a:pt x="4087" y="3677"/>
                  <a:pt x="5607" y="3759"/>
                </a:cubicBezTo>
                <a:cubicBezTo>
                  <a:pt x="6408" y="3800"/>
                  <a:pt x="7250" y="3861"/>
                  <a:pt x="7968" y="4231"/>
                </a:cubicBezTo>
                <a:cubicBezTo>
                  <a:pt x="8769" y="4621"/>
                  <a:pt x="9365" y="5320"/>
                  <a:pt x="9899" y="6018"/>
                </a:cubicBezTo>
                <a:cubicBezTo>
                  <a:pt x="10371" y="6736"/>
                  <a:pt x="10925" y="7373"/>
                  <a:pt x="11562" y="7948"/>
                </a:cubicBezTo>
                <a:cubicBezTo>
                  <a:pt x="12178" y="8482"/>
                  <a:pt x="12897" y="8872"/>
                  <a:pt x="13677" y="9139"/>
                </a:cubicBezTo>
                <a:cubicBezTo>
                  <a:pt x="14436" y="9418"/>
                  <a:pt x="15238" y="9558"/>
                  <a:pt x="16045" y="9558"/>
                </a:cubicBezTo>
                <a:cubicBezTo>
                  <a:pt x="16724" y="9558"/>
                  <a:pt x="17406" y="9459"/>
                  <a:pt x="18072" y="9262"/>
                </a:cubicBezTo>
                <a:lnTo>
                  <a:pt x="18072" y="8646"/>
                </a:lnTo>
                <a:cubicBezTo>
                  <a:pt x="17402" y="8863"/>
                  <a:pt x="16709" y="8971"/>
                  <a:pt x="16017" y="8971"/>
                </a:cubicBezTo>
                <a:cubicBezTo>
                  <a:pt x="15395" y="8971"/>
                  <a:pt x="14773" y="8883"/>
                  <a:pt x="14170" y="8708"/>
                </a:cubicBezTo>
                <a:cubicBezTo>
                  <a:pt x="13410" y="8482"/>
                  <a:pt x="12712" y="8112"/>
                  <a:pt x="12096" y="7620"/>
                </a:cubicBezTo>
                <a:cubicBezTo>
                  <a:pt x="11459" y="7086"/>
                  <a:pt x="10925" y="6490"/>
                  <a:pt x="10453" y="5812"/>
                </a:cubicBezTo>
                <a:cubicBezTo>
                  <a:pt x="10001" y="5155"/>
                  <a:pt x="9467" y="4560"/>
                  <a:pt x="8831" y="4067"/>
                </a:cubicBezTo>
                <a:cubicBezTo>
                  <a:pt x="8194" y="3636"/>
                  <a:pt x="7475" y="3348"/>
                  <a:pt x="6695" y="3266"/>
                </a:cubicBezTo>
                <a:cubicBezTo>
                  <a:pt x="5258" y="3061"/>
                  <a:pt x="3594" y="3348"/>
                  <a:pt x="2239" y="2711"/>
                </a:cubicBezTo>
                <a:cubicBezTo>
                  <a:pt x="1109" y="2177"/>
                  <a:pt x="699" y="1130"/>
                  <a:pt x="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20" y="3654652"/>
            <a:ext cx="1430555" cy="1488892"/>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7401348" y="0"/>
            <a:ext cx="1742736" cy="1413560"/>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rot="10800000" flipH="1">
            <a:off x="7578749" y="4171572"/>
            <a:ext cx="1561745" cy="971952"/>
          </a:xfrm>
          <a:custGeom>
            <a:avLst/>
            <a:gdLst/>
            <a:ahLst/>
            <a:cxnLst/>
            <a:rect l="l" t="t" r="r" b="b"/>
            <a:pathLst>
              <a:path w="17477" h="8968" extrusionOk="0">
                <a:moveTo>
                  <a:pt x="1" y="0"/>
                </a:moveTo>
                <a:cubicBezTo>
                  <a:pt x="103" y="1130"/>
                  <a:pt x="514" y="2198"/>
                  <a:pt x="1644" y="2711"/>
                </a:cubicBezTo>
                <a:cubicBezTo>
                  <a:pt x="3020" y="3327"/>
                  <a:pt x="4662" y="3060"/>
                  <a:pt x="6120" y="3265"/>
                </a:cubicBezTo>
                <a:cubicBezTo>
                  <a:pt x="6880" y="3348"/>
                  <a:pt x="7620" y="3615"/>
                  <a:pt x="8256" y="4066"/>
                </a:cubicBezTo>
                <a:cubicBezTo>
                  <a:pt x="8872" y="4559"/>
                  <a:pt x="9427" y="5155"/>
                  <a:pt x="9879" y="5812"/>
                </a:cubicBezTo>
                <a:cubicBezTo>
                  <a:pt x="10330" y="6469"/>
                  <a:pt x="10885" y="7085"/>
                  <a:pt x="11501" y="7619"/>
                </a:cubicBezTo>
                <a:cubicBezTo>
                  <a:pt x="12117" y="8112"/>
                  <a:pt x="12836" y="8461"/>
                  <a:pt x="13596" y="8687"/>
                </a:cubicBezTo>
                <a:cubicBezTo>
                  <a:pt x="14208" y="8875"/>
                  <a:pt x="14839" y="8967"/>
                  <a:pt x="15468" y="8967"/>
                </a:cubicBezTo>
                <a:cubicBezTo>
                  <a:pt x="16148" y="8967"/>
                  <a:pt x="16826" y="8859"/>
                  <a:pt x="17477" y="8646"/>
                </a:cubicBezTo>
                <a:lnTo>
                  <a:pt x="17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rot="10800000">
            <a:off x="-3" y="-22"/>
            <a:ext cx="656846" cy="1319487"/>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rot="10800000">
            <a:off x="20" y="-23"/>
            <a:ext cx="1829580" cy="1738814"/>
          </a:xfrm>
          <a:custGeom>
            <a:avLst/>
            <a:gdLst/>
            <a:ahLst/>
            <a:cxnLst/>
            <a:rect l="l" t="t" r="r" b="b"/>
            <a:pathLst>
              <a:path w="34954" h="27252" extrusionOk="0">
                <a:moveTo>
                  <a:pt x="34953" y="1"/>
                </a:moveTo>
                <a:cubicBezTo>
                  <a:pt x="33454" y="2198"/>
                  <a:pt x="32283" y="4621"/>
                  <a:pt x="31441" y="7147"/>
                </a:cubicBezTo>
                <a:cubicBezTo>
                  <a:pt x="27601" y="18976"/>
                  <a:pt x="16594" y="26965"/>
                  <a:pt x="4169" y="26965"/>
                </a:cubicBezTo>
                <a:cubicBezTo>
                  <a:pt x="2773" y="26965"/>
                  <a:pt x="1377" y="27067"/>
                  <a:pt x="1" y="27252"/>
                </a:cubicBezTo>
                <a:lnTo>
                  <a:pt x="21564" y="27252"/>
                </a:lnTo>
                <a:cubicBezTo>
                  <a:pt x="22077" y="26759"/>
                  <a:pt x="22590" y="26246"/>
                  <a:pt x="23063" y="25712"/>
                </a:cubicBezTo>
                <a:cubicBezTo>
                  <a:pt x="25814" y="22570"/>
                  <a:pt x="27724" y="18791"/>
                  <a:pt x="29490" y="15054"/>
                </a:cubicBezTo>
                <a:cubicBezTo>
                  <a:pt x="31010" y="11788"/>
                  <a:pt x="32489" y="8338"/>
                  <a:pt x="34953" y="5689"/>
                </a:cubicBezTo>
                <a:lnTo>
                  <a:pt x="3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21"/>
          <p:cNvGrpSpPr/>
          <p:nvPr/>
        </p:nvGrpSpPr>
        <p:grpSpPr>
          <a:xfrm rot="4232911">
            <a:off x="3195420" y="1230720"/>
            <a:ext cx="372791" cy="907150"/>
            <a:chOff x="128325" y="1634755"/>
            <a:chExt cx="372800" cy="907173"/>
          </a:xfrm>
        </p:grpSpPr>
        <p:sp>
          <p:nvSpPr>
            <p:cNvPr id="277" name="Google Shape;277;p21"/>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78" name="Google Shape;278;p21"/>
            <p:cNvSpPr/>
            <p:nvPr/>
          </p:nvSpPr>
          <p:spPr>
            <a:xfrm>
              <a:off x="198376" y="1634755"/>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128325" y="2200902"/>
              <a:ext cx="69900" cy="67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0" name="Google Shape;280;p21"/>
            <p:cNvSpPr/>
            <p:nvPr/>
          </p:nvSpPr>
          <p:spPr>
            <a:xfrm>
              <a:off x="431225" y="24747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81" name="Google Shape;281;p21"/>
          <p:cNvGrpSpPr/>
          <p:nvPr/>
        </p:nvGrpSpPr>
        <p:grpSpPr>
          <a:xfrm rot="3694457" flipH="1">
            <a:off x="5645534" y="1339812"/>
            <a:ext cx="372785" cy="907136"/>
            <a:chOff x="128325" y="1634755"/>
            <a:chExt cx="372800" cy="907173"/>
          </a:xfrm>
        </p:grpSpPr>
        <p:sp>
          <p:nvSpPr>
            <p:cNvPr id="282" name="Google Shape;282;p21"/>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3" name="Google Shape;283;p21"/>
            <p:cNvSpPr/>
            <p:nvPr/>
          </p:nvSpPr>
          <p:spPr>
            <a:xfrm>
              <a:off x="198376" y="1634755"/>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128325" y="2200902"/>
              <a:ext cx="69900" cy="67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5" name="Google Shape;285;p21"/>
            <p:cNvSpPr/>
            <p:nvPr/>
          </p:nvSpPr>
          <p:spPr>
            <a:xfrm>
              <a:off x="431225" y="24747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1">
  <p:cSld name="CUSTOM_1">
    <p:spTree>
      <p:nvGrpSpPr>
        <p:cNvPr id="1" name="Shape 286"/>
        <p:cNvGrpSpPr/>
        <p:nvPr/>
      </p:nvGrpSpPr>
      <p:grpSpPr>
        <a:xfrm>
          <a:off x="0" y="0"/>
          <a:ext cx="0" cy="0"/>
          <a:chOff x="0" y="0"/>
          <a:chExt cx="0" cy="0"/>
        </a:xfrm>
      </p:grpSpPr>
      <p:sp>
        <p:nvSpPr>
          <p:cNvPr id="287" name="Google Shape;287;p22"/>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88" name="Google Shape;288;p22"/>
          <p:cNvSpPr txBox="1">
            <a:spLocks noGrp="1"/>
          </p:cNvSpPr>
          <p:nvPr>
            <p:ph type="subTitle" idx="1"/>
          </p:nvPr>
        </p:nvSpPr>
        <p:spPr>
          <a:xfrm>
            <a:off x="2704829" y="30371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89" name="Google Shape;289;p22"/>
          <p:cNvSpPr txBox="1">
            <a:spLocks noGrp="1"/>
          </p:cNvSpPr>
          <p:nvPr>
            <p:ph type="subTitle" idx="2"/>
          </p:nvPr>
        </p:nvSpPr>
        <p:spPr>
          <a:xfrm>
            <a:off x="2704842" y="26120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90" name="Google Shape;290;p22"/>
          <p:cNvSpPr txBox="1">
            <a:spLocks noGrp="1"/>
          </p:cNvSpPr>
          <p:nvPr>
            <p:ph type="subTitle" idx="3"/>
          </p:nvPr>
        </p:nvSpPr>
        <p:spPr>
          <a:xfrm>
            <a:off x="4696446" y="30371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91" name="Google Shape;291;p22"/>
          <p:cNvSpPr txBox="1">
            <a:spLocks noGrp="1"/>
          </p:cNvSpPr>
          <p:nvPr>
            <p:ph type="subTitle" idx="4"/>
          </p:nvPr>
        </p:nvSpPr>
        <p:spPr>
          <a:xfrm>
            <a:off x="4696458" y="26120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92" name="Google Shape;292;p22"/>
          <p:cNvSpPr txBox="1">
            <a:spLocks noGrp="1"/>
          </p:cNvSpPr>
          <p:nvPr>
            <p:ph type="subTitle" idx="5"/>
          </p:nvPr>
        </p:nvSpPr>
        <p:spPr>
          <a:xfrm>
            <a:off x="6688063" y="30371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93" name="Google Shape;293;p22"/>
          <p:cNvSpPr txBox="1">
            <a:spLocks noGrp="1"/>
          </p:cNvSpPr>
          <p:nvPr>
            <p:ph type="subTitle" idx="6"/>
          </p:nvPr>
        </p:nvSpPr>
        <p:spPr>
          <a:xfrm>
            <a:off x="6688075" y="26120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94" name="Google Shape;294;p22"/>
          <p:cNvSpPr txBox="1">
            <a:spLocks noGrp="1"/>
          </p:cNvSpPr>
          <p:nvPr>
            <p:ph type="subTitle" idx="7"/>
          </p:nvPr>
        </p:nvSpPr>
        <p:spPr>
          <a:xfrm>
            <a:off x="713213" y="30371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95" name="Google Shape;295;p22"/>
          <p:cNvSpPr txBox="1">
            <a:spLocks noGrp="1"/>
          </p:cNvSpPr>
          <p:nvPr>
            <p:ph type="subTitle" idx="8"/>
          </p:nvPr>
        </p:nvSpPr>
        <p:spPr>
          <a:xfrm>
            <a:off x="713225" y="26120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96" name="Google Shape;296;p22"/>
          <p:cNvSpPr/>
          <p:nvPr/>
        </p:nvSpPr>
        <p:spPr>
          <a:xfrm>
            <a:off x="0" y="3623299"/>
            <a:ext cx="1658910" cy="1520208"/>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rot="5400000">
            <a:off x="8314447" y="-18040"/>
            <a:ext cx="811513" cy="847592"/>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rot="5400000">
            <a:off x="8478005" y="-14481"/>
            <a:ext cx="651513" cy="680478"/>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0" y="4023863"/>
            <a:ext cx="1221794" cy="1119640"/>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2">
  <p:cSld name="CUSTOM_7">
    <p:spTree>
      <p:nvGrpSpPr>
        <p:cNvPr id="1" name="Shape 300"/>
        <p:cNvGrpSpPr/>
        <p:nvPr/>
      </p:nvGrpSpPr>
      <p:grpSpPr>
        <a:xfrm>
          <a:off x="0" y="0"/>
          <a:ext cx="0" cy="0"/>
          <a:chOff x="0" y="0"/>
          <a:chExt cx="0" cy="0"/>
        </a:xfrm>
      </p:grpSpPr>
      <p:sp>
        <p:nvSpPr>
          <p:cNvPr id="301" name="Google Shape;301;p2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02" name="Google Shape;302;p23"/>
          <p:cNvSpPr txBox="1">
            <a:spLocks noGrp="1"/>
          </p:cNvSpPr>
          <p:nvPr>
            <p:ph type="subTitle" idx="1"/>
          </p:nvPr>
        </p:nvSpPr>
        <p:spPr>
          <a:xfrm>
            <a:off x="5114523" y="230232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03" name="Google Shape;303;p23"/>
          <p:cNvSpPr txBox="1">
            <a:spLocks noGrp="1"/>
          </p:cNvSpPr>
          <p:nvPr>
            <p:ph type="subTitle" idx="2"/>
          </p:nvPr>
        </p:nvSpPr>
        <p:spPr>
          <a:xfrm>
            <a:off x="5114535" y="187725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04" name="Google Shape;304;p23"/>
          <p:cNvSpPr txBox="1">
            <a:spLocks noGrp="1"/>
          </p:cNvSpPr>
          <p:nvPr>
            <p:ph type="subTitle" idx="3"/>
          </p:nvPr>
        </p:nvSpPr>
        <p:spPr>
          <a:xfrm>
            <a:off x="2286765" y="39680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05" name="Google Shape;305;p23"/>
          <p:cNvSpPr txBox="1">
            <a:spLocks noGrp="1"/>
          </p:cNvSpPr>
          <p:nvPr>
            <p:ph type="subTitle" idx="4"/>
          </p:nvPr>
        </p:nvSpPr>
        <p:spPr>
          <a:xfrm>
            <a:off x="2286777" y="354300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06" name="Google Shape;306;p23"/>
          <p:cNvSpPr txBox="1">
            <a:spLocks noGrp="1"/>
          </p:cNvSpPr>
          <p:nvPr>
            <p:ph type="subTitle" idx="5"/>
          </p:nvPr>
        </p:nvSpPr>
        <p:spPr>
          <a:xfrm>
            <a:off x="5114531" y="39680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07" name="Google Shape;307;p23"/>
          <p:cNvSpPr txBox="1">
            <a:spLocks noGrp="1"/>
          </p:cNvSpPr>
          <p:nvPr>
            <p:ph type="subTitle" idx="6"/>
          </p:nvPr>
        </p:nvSpPr>
        <p:spPr>
          <a:xfrm>
            <a:off x="5114544" y="354300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08" name="Google Shape;308;p23"/>
          <p:cNvSpPr txBox="1">
            <a:spLocks noGrp="1"/>
          </p:cNvSpPr>
          <p:nvPr>
            <p:ph type="subTitle" idx="7"/>
          </p:nvPr>
        </p:nvSpPr>
        <p:spPr>
          <a:xfrm>
            <a:off x="2286756" y="230232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09" name="Google Shape;309;p23"/>
          <p:cNvSpPr txBox="1">
            <a:spLocks noGrp="1"/>
          </p:cNvSpPr>
          <p:nvPr>
            <p:ph type="subTitle" idx="8"/>
          </p:nvPr>
        </p:nvSpPr>
        <p:spPr>
          <a:xfrm>
            <a:off x="2286769" y="187725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10" name="Google Shape;310;p23"/>
          <p:cNvSpPr/>
          <p:nvPr/>
        </p:nvSpPr>
        <p:spPr>
          <a:xfrm rot="5400000" flipH="1">
            <a:off x="-331401" y="3378847"/>
            <a:ext cx="2086605" cy="1420852"/>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rot="5400000" flipH="1">
            <a:off x="-355484" y="3032891"/>
            <a:ext cx="2456643" cy="1742725"/>
          </a:xfrm>
          <a:custGeom>
            <a:avLst/>
            <a:gdLst/>
            <a:ahLst/>
            <a:cxnLst/>
            <a:rect l="l" t="t" r="r" b="b"/>
            <a:pathLst>
              <a:path w="37284" h="26449" extrusionOk="0">
                <a:moveTo>
                  <a:pt x="25730" y="1"/>
                </a:moveTo>
                <a:cubicBezTo>
                  <a:pt x="22370" y="1"/>
                  <a:pt x="18674" y="1159"/>
                  <a:pt x="15423" y="3694"/>
                </a:cubicBezTo>
                <a:cubicBezTo>
                  <a:pt x="12797" y="5732"/>
                  <a:pt x="9834" y="6316"/>
                  <a:pt x="6901" y="6316"/>
                </a:cubicBezTo>
                <a:cubicBezTo>
                  <a:pt x="4514" y="6316"/>
                  <a:pt x="2148" y="5929"/>
                  <a:pt x="1" y="5625"/>
                </a:cubicBezTo>
                <a:lnTo>
                  <a:pt x="1" y="11005"/>
                </a:lnTo>
                <a:lnTo>
                  <a:pt x="1561" y="11252"/>
                </a:lnTo>
                <a:cubicBezTo>
                  <a:pt x="3660" y="11592"/>
                  <a:pt x="5305" y="11858"/>
                  <a:pt x="6882" y="11858"/>
                </a:cubicBezTo>
                <a:cubicBezTo>
                  <a:pt x="10168" y="11858"/>
                  <a:pt x="13164" y="10703"/>
                  <a:pt x="19366" y="6652"/>
                </a:cubicBezTo>
                <a:cubicBezTo>
                  <a:pt x="21481" y="5276"/>
                  <a:pt x="23638" y="4557"/>
                  <a:pt x="25589" y="4557"/>
                </a:cubicBezTo>
                <a:cubicBezTo>
                  <a:pt x="27416" y="4557"/>
                  <a:pt x="28956" y="5132"/>
                  <a:pt x="30148" y="6323"/>
                </a:cubicBezTo>
                <a:cubicBezTo>
                  <a:pt x="31339" y="7494"/>
                  <a:pt x="31996" y="9178"/>
                  <a:pt x="31996" y="11067"/>
                </a:cubicBezTo>
                <a:cubicBezTo>
                  <a:pt x="32016" y="13121"/>
                  <a:pt x="31277" y="15338"/>
                  <a:pt x="29881" y="17515"/>
                </a:cubicBezTo>
                <a:cubicBezTo>
                  <a:pt x="28874" y="19097"/>
                  <a:pt x="26697" y="21109"/>
                  <a:pt x="23453" y="23491"/>
                </a:cubicBezTo>
                <a:cubicBezTo>
                  <a:pt x="22180" y="24415"/>
                  <a:pt x="21030" y="25196"/>
                  <a:pt x="20249" y="25709"/>
                </a:cubicBezTo>
                <a:cubicBezTo>
                  <a:pt x="19325" y="26305"/>
                  <a:pt x="19181" y="26428"/>
                  <a:pt x="19161" y="26448"/>
                </a:cubicBezTo>
                <a:lnTo>
                  <a:pt x="28710" y="26448"/>
                </a:lnTo>
                <a:cubicBezTo>
                  <a:pt x="32304" y="22382"/>
                  <a:pt x="34707" y="16920"/>
                  <a:pt x="35898" y="11026"/>
                </a:cubicBezTo>
                <a:cubicBezTo>
                  <a:pt x="37283" y="4178"/>
                  <a:pt x="32112" y="1"/>
                  <a:pt x="25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rot="5400000" flipH="1">
            <a:off x="-331401" y="3378847"/>
            <a:ext cx="2086605" cy="1420852"/>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rot="5400000" flipH="1">
            <a:off x="-331401" y="3357235"/>
            <a:ext cx="2109600" cy="1441080"/>
          </a:xfrm>
          <a:custGeom>
            <a:avLst/>
            <a:gdLst/>
            <a:ahLst/>
            <a:cxnLst/>
            <a:rect l="l" t="t" r="r" b="b"/>
            <a:pathLst>
              <a:path w="32017" h="21871" extrusionOk="0">
                <a:moveTo>
                  <a:pt x="25609" y="0"/>
                </a:moveTo>
                <a:cubicBezTo>
                  <a:pt x="23658" y="0"/>
                  <a:pt x="21502" y="719"/>
                  <a:pt x="19387" y="2095"/>
                </a:cubicBezTo>
                <a:cubicBezTo>
                  <a:pt x="13170" y="6146"/>
                  <a:pt x="10170" y="7292"/>
                  <a:pt x="6888" y="7292"/>
                </a:cubicBezTo>
                <a:cubicBezTo>
                  <a:pt x="5313" y="7292"/>
                  <a:pt x="3673" y="7028"/>
                  <a:pt x="1582" y="6695"/>
                </a:cubicBezTo>
                <a:lnTo>
                  <a:pt x="1" y="6469"/>
                </a:lnTo>
                <a:lnTo>
                  <a:pt x="1" y="6797"/>
                </a:lnTo>
                <a:cubicBezTo>
                  <a:pt x="555" y="6880"/>
                  <a:pt x="1027" y="6962"/>
                  <a:pt x="1520" y="7044"/>
                </a:cubicBezTo>
                <a:cubicBezTo>
                  <a:pt x="3619" y="7376"/>
                  <a:pt x="5263" y="7639"/>
                  <a:pt x="6851" y="7639"/>
                </a:cubicBezTo>
                <a:cubicBezTo>
                  <a:pt x="7718" y="7639"/>
                  <a:pt x="8569" y="7561"/>
                  <a:pt x="9468" y="7372"/>
                </a:cubicBezTo>
                <a:cubicBezTo>
                  <a:pt x="12035" y="6818"/>
                  <a:pt x="14951" y="5380"/>
                  <a:pt x="19571" y="2382"/>
                </a:cubicBezTo>
                <a:cubicBezTo>
                  <a:pt x="21625" y="1047"/>
                  <a:pt x="23720" y="329"/>
                  <a:pt x="25609" y="329"/>
                </a:cubicBezTo>
                <a:cubicBezTo>
                  <a:pt x="27334" y="329"/>
                  <a:pt x="28792" y="883"/>
                  <a:pt x="29922" y="1992"/>
                </a:cubicBezTo>
                <a:cubicBezTo>
                  <a:pt x="31031" y="3101"/>
                  <a:pt x="31667" y="4703"/>
                  <a:pt x="31667" y="6510"/>
                </a:cubicBezTo>
                <a:cubicBezTo>
                  <a:pt x="31667" y="8481"/>
                  <a:pt x="30969" y="10658"/>
                  <a:pt x="29614" y="12773"/>
                </a:cubicBezTo>
                <a:cubicBezTo>
                  <a:pt x="27211" y="16532"/>
                  <a:pt x="18627" y="21830"/>
                  <a:pt x="18545" y="21871"/>
                </a:cubicBezTo>
                <a:lnTo>
                  <a:pt x="19161" y="21871"/>
                </a:lnTo>
                <a:cubicBezTo>
                  <a:pt x="19181" y="21871"/>
                  <a:pt x="19325" y="21748"/>
                  <a:pt x="20249" y="21152"/>
                </a:cubicBezTo>
                <a:cubicBezTo>
                  <a:pt x="21009" y="20639"/>
                  <a:pt x="22200" y="19858"/>
                  <a:pt x="23453" y="18934"/>
                </a:cubicBezTo>
                <a:cubicBezTo>
                  <a:pt x="26697" y="16552"/>
                  <a:pt x="28854" y="14540"/>
                  <a:pt x="29881" y="12958"/>
                </a:cubicBezTo>
                <a:cubicBezTo>
                  <a:pt x="31277" y="10781"/>
                  <a:pt x="32016" y="8564"/>
                  <a:pt x="31996" y="6510"/>
                </a:cubicBezTo>
                <a:cubicBezTo>
                  <a:pt x="31996" y="4621"/>
                  <a:pt x="31318" y="2916"/>
                  <a:pt x="30148" y="1766"/>
                </a:cubicBezTo>
                <a:cubicBezTo>
                  <a:pt x="28997" y="596"/>
                  <a:pt x="27416" y="0"/>
                  <a:pt x="25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23"/>
          <p:cNvGrpSpPr/>
          <p:nvPr/>
        </p:nvGrpSpPr>
        <p:grpSpPr>
          <a:xfrm rot="-936323">
            <a:off x="8490931" y="3948427"/>
            <a:ext cx="372786" cy="907137"/>
            <a:chOff x="128325" y="1634755"/>
            <a:chExt cx="372800" cy="907173"/>
          </a:xfrm>
        </p:grpSpPr>
        <p:sp>
          <p:nvSpPr>
            <p:cNvPr id="315" name="Google Shape;315;p23"/>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6" name="Google Shape;316;p23"/>
            <p:cNvSpPr/>
            <p:nvPr/>
          </p:nvSpPr>
          <p:spPr>
            <a:xfrm>
              <a:off x="198376" y="1634755"/>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128325" y="2200902"/>
              <a:ext cx="69900" cy="67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8" name="Google Shape;318;p23"/>
            <p:cNvSpPr/>
            <p:nvPr/>
          </p:nvSpPr>
          <p:spPr>
            <a:xfrm>
              <a:off x="431225" y="24747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319" name="Google Shape;319;p23"/>
          <p:cNvSpPr/>
          <p:nvPr/>
        </p:nvSpPr>
        <p:spPr>
          <a:xfrm rot="5400000" flipH="1">
            <a:off x="7896449" y="258472"/>
            <a:ext cx="1561745" cy="971952"/>
          </a:xfrm>
          <a:custGeom>
            <a:avLst/>
            <a:gdLst/>
            <a:ahLst/>
            <a:cxnLst/>
            <a:rect l="l" t="t" r="r" b="b"/>
            <a:pathLst>
              <a:path w="17477" h="8968" extrusionOk="0">
                <a:moveTo>
                  <a:pt x="1" y="0"/>
                </a:moveTo>
                <a:cubicBezTo>
                  <a:pt x="103" y="1130"/>
                  <a:pt x="514" y="2198"/>
                  <a:pt x="1644" y="2711"/>
                </a:cubicBezTo>
                <a:cubicBezTo>
                  <a:pt x="3020" y="3327"/>
                  <a:pt x="4662" y="3060"/>
                  <a:pt x="6120" y="3265"/>
                </a:cubicBezTo>
                <a:cubicBezTo>
                  <a:pt x="6880" y="3348"/>
                  <a:pt x="7620" y="3615"/>
                  <a:pt x="8256" y="4066"/>
                </a:cubicBezTo>
                <a:cubicBezTo>
                  <a:pt x="8872" y="4559"/>
                  <a:pt x="9427" y="5155"/>
                  <a:pt x="9879" y="5812"/>
                </a:cubicBezTo>
                <a:cubicBezTo>
                  <a:pt x="10330" y="6469"/>
                  <a:pt x="10885" y="7085"/>
                  <a:pt x="11501" y="7619"/>
                </a:cubicBezTo>
                <a:cubicBezTo>
                  <a:pt x="12117" y="8112"/>
                  <a:pt x="12836" y="8461"/>
                  <a:pt x="13596" y="8687"/>
                </a:cubicBezTo>
                <a:cubicBezTo>
                  <a:pt x="14208" y="8875"/>
                  <a:pt x="14839" y="8967"/>
                  <a:pt x="15468" y="8967"/>
                </a:cubicBezTo>
                <a:cubicBezTo>
                  <a:pt x="16148" y="8967"/>
                  <a:pt x="16826" y="8859"/>
                  <a:pt x="17477" y="8646"/>
                </a:cubicBezTo>
                <a:lnTo>
                  <a:pt x="17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rot="10800000">
            <a:off x="7995060" y="72"/>
            <a:ext cx="1168240" cy="1458952"/>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1">
  <p:cSld name="TITLE_AND_TWO_COLUMNS_1_1_1_1">
    <p:spTree>
      <p:nvGrpSpPr>
        <p:cNvPr id="1" name="Shape 321"/>
        <p:cNvGrpSpPr/>
        <p:nvPr/>
      </p:nvGrpSpPr>
      <p:grpSpPr>
        <a:xfrm>
          <a:off x="0" y="0"/>
          <a:ext cx="0" cy="0"/>
          <a:chOff x="0" y="0"/>
          <a:chExt cx="0" cy="0"/>
        </a:xfrm>
      </p:grpSpPr>
      <p:sp>
        <p:nvSpPr>
          <p:cNvPr id="322" name="Google Shape;322;p2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23" name="Google Shape;323;p24"/>
          <p:cNvSpPr txBox="1">
            <a:spLocks noGrp="1"/>
          </p:cNvSpPr>
          <p:nvPr>
            <p:ph type="subTitle" idx="1"/>
          </p:nvPr>
        </p:nvSpPr>
        <p:spPr>
          <a:xfrm>
            <a:off x="774100" y="22092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24" name="Google Shape;324;p24"/>
          <p:cNvSpPr txBox="1">
            <a:spLocks noGrp="1"/>
          </p:cNvSpPr>
          <p:nvPr>
            <p:ph type="subTitle" idx="2"/>
          </p:nvPr>
        </p:nvSpPr>
        <p:spPr>
          <a:xfrm>
            <a:off x="774100" y="1752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25" name="Google Shape;325;p24"/>
          <p:cNvSpPr txBox="1">
            <a:spLocks noGrp="1"/>
          </p:cNvSpPr>
          <p:nvPr>
            <p:ph type="subTitle" idx="3"/>
          </p:nvPr>
        </p:nvSpPr>
        <p:spPr>
          <a:xfrm>
            <a:off x="3625950" y="22092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26" name="Google Shape;326;p24"/>
          <p:cNvSpPr txBox="1">
            <a:spLocks noGrp="1"/>
          </p:cNvSpPr>
          <p:nvPr>
            <p:ph type="subTitle" idx="4"/>
          </p:nvPr>
        </p:nvSpPr>
        <p:spPr>
          <a:xfrm>
            <a:off x="3625950" y="1752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27" name="Google Shape;327;p24"/>
          <p:cNvSpPr txBox="1">
            <a:spLocks noGrp="1"/>
          </p:cNvSpPr>
          <p:nvPr>
            <p:ph type="subTitle" idx="5"/>
          </p:nvPr>
        </p:nvSpPr>
        <p:spPr>
          <a:xfrm>
            <a:off x="6477800" y="22092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28" name="Google Shape;328;p24"/>
          <p:cNvSpPr txBox="1">
            <a:spLocks noGrp="1"/>
          </p:cNvSpPr>
          <p:nvPr>
            <p:ph type="subTitle" idx="6"/>
          </p:nvPr>
        </p:nvSpPr>
        <p:spPr>
          <a:xfrm>
            <a:off x="6477800" y="1752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29" name="Google Shape;329;p24"/>
          <p:cNvSpPr txBox="1">
            <a:spLocks noGrp="1"/>
          </p:cNvSpPr>
          <p:nvPr>
            <p:ph type="subTitle" idx="7"/>
          </p:nvPr>
        </p:nvSpPr>
        <p:spPr>
          <a:xfrm>
            <a:off x="774100" y="39680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30" name="Google Shape;330;p24"/>
          <p:cNvSpPr txBox="1">
            <a:spLocks noGrp="1"/>
          </p:cNvSpPr>
          <p:nvPr>
            <p:ph type="subTitle" idx="8"/>
          </p:nvPr>
        </p:nvSpPr>
        <p:spPr>
          <a:xfrm>
            <a:off x="774100" y="35112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31" name="Google Shape;331;p24"/>
          <p:cNvSpPr txBox="1">
            <a:spLocks noGrp="1"/>
          </p:cNvSpPr>
          <p:nvPr>
            <p:ph type="subTitle" idx="9"/>
          </p:nvPr>
        </p:nvSpPr>
        <p:spPr>
          <a:xfrm>
            <a:off x="3625950" y="39680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32" name="Google Shape;332;p24"/>
          <p:cNvSpPr txBox="1">
            <a:spLocks noGrp="1"/>
          </p:cNvSpPr>
          <p:nvPr>
            <p:ph type="subTitle" idx="13"/>
          </p:nvPr>
        </p:nvSpPr>
        <p:spPr>
          <a:xfrm>
            <a:off x="3625950" y="35112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33" name="Google Shape;333;p24"/>
          <p:cNvSpPr txBox="1">
            <a:spLocks noGrp="1"/>
          </p:cNvSpPr>
          <p:nvPr>
            <p:ph type="subTitle" idx="14"/>
          </p:nvPr>
        </p:nvSpPr>
        <p:spPr>
          <a:xfrm>
            <a:off x="6477800" y="39680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34" name="Google Shape;334;p24"/>
          <p:cNvSpPr txBox="1">
            <a:spLocks noGrp="1"/>
          </p:cNvSpPr>
          <p:nvPr>
            <p:ph type="subTitle" idx="15"/>
          </p:nvPr>
        </p:nvSpPr>
        <p:spPr>
          <a:xfrm>
            <a:off x="6477800" y="35112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35" name="Google Shape;335;p24"/>
          <p:cNvSpPr/>
          <p:nvPr/>
        </p:nvSpPr>
        <p:spPr>
          <a:xfrm rot="5400000">
            <a:off x="-2205651" y="2193933"/>
            <a:ext cx="5143483" cy="734368"/>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rot="-5400000">
            <a:off x="6206174" y="2193933"/>
            <a:ext cx="5143483" cy="734368"/>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BLANK_1">
    <p:spTree>
      <p:nvGrpSpPr>
        <p:cNvPr id="1" name="Shape 337"/>
        <p:cNvGrpSpPr/>
        <p:nvPr/>
      </p:nvGrpSpPr>
      <p:grpSpPr>
        <a:xfrm>
          <a:off x="0" y="0"/>
          <a:ext cx="0" cy="0"/>
          <a:chOff x="0" y="0"/>
          <a:chExt cx="0" cy="0"/>
        </a:xfrm>
      </p:grpSpPr>
      <p:sp>
        <p:nvSpPr>
          <p:cNvPr id="338" name="Google Shape;338;p25"/>
          <p:cNvSpPr txBox="1">
            <a:spLocks noGrp="1"/>
          </p:cNvSpPr>
          <p:nvPr>
            <p:ph type="title"/>
          </p:nvPr>
        </p:nvSpPr>
        <p:spPr>
          <a:xfrm>
            <a:off x="2766150" y="615700"/>
            <a:ext cx="3611700" cy="68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48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39" name="Google Shape;339;p25"/>
          <p:cNvSpPr txBox="1">
            <a:spLocks noGrp="1"/>
          </p:cNvSpPr>
          <p:nvPr>
            <p:ph type="subTitle" idx="1"/>
          </p:nvPr>
        </p:nvSpPr>
        <p:spPr>
          <a:xfrm>
            <a:off x="2334300" y="1908600"/>
            <a:ext cx="4475400" cy="90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40" name="Google Shape;340;p25"/>
          <p:cNvSpPr txBox="1">
            <a:spLocks noGrp="1"/>
          </p:cNvSpPr>
          <p:nvPr>
            <p:ph type="subTitle" idx="2"/>
          </p:nvPr>
        </p:nvSpPr>
        <p:spPr>
          <a:xfrm>
            <a:off x="2793750" y="1458075"/>
            <a:ext cx="35565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41" name="Google Shape;341;p25"/>
          <p:cNvSpPr txBox="1"/>
          <p:nvPr/>
        </p:nvSpPr>
        <p:spPr>
          <a:xfrm>
            <a:off x="2618100" y="3630850"/>
            <a:ext cx="3907800" cy="5715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a:solidFill>
                  <a:schemeClr val="lt1"/>
                </a:solidFill>
                <a:latin typeface="Montserrat Light"/>
                <a:ea typeface="Montserrat Light"/>
                <a:cs typeface="Montserrat Light"/>
                <a:sym typeface="Montserrat Light"/>
              </a:rPr>
              <a:t>CREDITS: This presentation template was created by </a:t>
            </a:r>
            <a:r>
              <a:rPr lang="en" sz="1200" b="1">
                <a:solidFill>
                  <a:schemeClr val="lt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lt1"/>
                </a:solidFill>
                <a:latin typeface="Montserrat Light"/>
                <a:ea typeface="Montserrat Light"/>
                <a:cs typeface="Montserrat Light"/>
                <a:sym typeface="Montserrat Light"/>
              </a:rPr>
              <a:t>, including icons by </a:t>
            </a:r>
            <a:r>
              <a:rPr lang="en" sz="1200" b="1">
                <a:solidFill>
                  <a:schemeClr val="lt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lt1"/>
                </a:solidFill>
                <a:latin typeface="Montserrat Light"/>
                <a:ea typeface="Montserrat Light"/>
                <a:cs typeface="Montserrat Light"/>
                <a:sym typeface="Montserrat Light"/>
              </a:rPr>
              <a:t>, and infographics &amp; images by </a:t>
            </a:r>
            <a:r>
              <a:rPr lang="en" sz="1200" b="1">
                <a:solidFill>
                  <a:schemeClr val="lt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chemeClr val="lt1"/>
              </a:solidFill>
              <a:latin typeface="Montserrat"/>
              <a:ea typeface="Montserrat"/>
              <a:cs typeface="Montserrat"/>
              <a:sym typeface="Montserrat"/>
            </a:endParaRPr>
          </a:p>
        </p:txBody>
      </p:sp>
      <p:sp>
        <p:nvSpPr>
          <p:cNvPr id="342" name="Google Shape;342;p25"/>
          <p:cNvSpPr/>
          <p:nvPr/>
        </p:nvSpPr>
        <p:spPr>
          <a:xfrm rot="-5400000">
            <a:off x="7477640" y="3477121"/>
            <a:ext cx="1982654" cy="1350068"/>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rot="-5400000">
            <a:off x="7148914" y="3148400"/>
            <a:ext cx="2334258" cy="1655906"/>
          </a:xfrm>
          <a:custGeom>
            <a:avLst/>
            <a:gdLst/>
            <a:ahLst/>
            <a:cxnLst/>
            <a:rect l="l" t="t" r="r" b="b"/>
            <a:pathLst>
              <a:path w="37284" h="26449" extrusionOk="0">
                <a:moveTo>
                  <a:pt x="25730" y="1"/>
                </a:moveTo>
                <a:cubicBezTo>
                  <a:pt x="22370" y="1"/>
                  <a:pt x="18674" y="1159"/>
                  <a:pt x="15423" y="3694"/>
                </a:cubicBezTo>
                <a:cubicBezTo>
                  <a:pt x="12797" y="5732"/>
                  <a:pt x="9834" y="6316"/>
                  <a:pt x="6901" y="6316"/>
                </a:cubicBezTo>
                <a:cubicBezTo>
                  <a:pt x="4514" y="6316"/>
                  <a:pt x="2148" y="5929"/>
                  <a:pt x="1" y="5625"/>
                </a:cubicBezTo>
                <a:lnTo>
                  <a:pt x="1" y="11005"/>
                </a:lnTo>
                <a:lnTo>
                  <a:pt x="1561" y="11252"/>
                </a:lnTo>
                <a:cubicBezTo>
                  <a:pt x="3660" y="11592"/>
                  <a:pt x="5305" y="11858"/>
                  <a:pt x="6882" y="11858"/>
                </a:cubicBezTo>
                <a:cubicBezTo>
                  <a:pt x="10168" y="11858"/>
                  <a:pt x="13164" y="10703"/>
                  <a:pt x="19366" y="6652"/>
                </a:cubicBezTo>
                <a:cubicBezTo>
                  <a:pt x="21481" y="5276"/>
                  <a:pt x="23638" y="4557"/>
                  <a:pt x="25589" y="4557"/>
                </a:cubicBezTo>
                <a:cubicBezTo>
                  <a:pt x="27416" y="4557"/>
                  <a:pt x="28956" y="5132"/>
                  <a:pt x="30148" y="6323"/>
                </a:cubicBezTo>
                <a:cubicBezTo>
                  <a:pt x="31339" y="7494"/>
                  <a:pt x="31996" y="9178"/>
                  <a:pt x="31996" y="11067"/>
                </a:cubicBezTo>
                <a:cubicBezTo>
                  <a:pt x="32016" y="13121"/>
                  <a:pt x="31277" y="15338"/>
                  <a:pt x="29881" y="17515"/>
                </a:cubicBezTo>
                <a:cubicBezTo>
                  <a:pt x="28874" y="19097"/>
                  <a:pt x="26697" y="21109"/>
                  <a:pt x="23453" y="23491"/>
                </a:cubicBezTo>
                <a:cubicBezTo>
                  <a:pt x="22180" y="24415"/>
                  <a:pt x="21030" y="25196"/>
                  <a:pt x="20249" y="25709"/>
                </a:cubicBezTo>
                <a:cubicBezTo>
                  <a:pt x="19325" y="26305"/>
                  <a:pt x="19181" y="26428"/>
                  <a:pt x="19161" y="26448"/>
                </a:cubicBezTo>
                <a:lnTo>
                  <a:pt x="28710" y="26448"/>
                </a:lnTo>
                <a:cubicBezTo>
                  <a:pt x="32304" y="22382"/>
                  <a:pt x="34707" y="16920"/>
                  <a:pt x="35898" y="11026"/>
                </a:cubicBezTo>
                <a:cubicBezTo>
                  <a:pt x="37283" y="4178"/>
                  <a:pt x="32112" y="1"/>
                  <a:pt x="25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rot="-5400000">
            <a:off x="7477640" y="3477121"/>
            <a:ext cx="1982654" cy="1350068"/>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rot="-5400000">
            <a:off x="7455790" y="3456586"/>
            <a:ext cx="2004504" cy="1369289"/>
          </a:xfrm>
          <a:custGeom>
            <a:avLst/>
            <a:gdLst/>
            <a:ahLst/>
            <a:cxnLst/>
            <a:rect l="l" t="t" r="r" b="b"/>
            <a:pathLst>
              <a:path w="32017" h="21871" extrusionOk="0">
                <a:moveTo>
                  <a:pt x="25609" y="0"/>
                </a:moveTo>
                <a:cubicBezTo>
                  <a:pt x="23658" y="0"/>
                  <a:pt x="21502" y="719"/>
                  <a:pt x="19387" y="2095"/>
                </a:cubicBezTo>
                <a:cubicBezTo>
                  <a:pt x="13170" y="6146"/>
                  <a:pt x="10170" y="7292"/>
                  <a:pt x="6888" y="7292"/>
                </a:cubicBezTo>
                <a:cubicBezTo>
                  <a:pt x="5313" y="7292"/>
                  <a:pt x="3673" y="7028"/>
                  <a:pt x="1582" y="6695"/>
                </a:cubicBezTo>
                <a:lnTo>
                  <a:pt x="1" y="6469"/>
                </a:lnTo>
                <a:lnTo>
                  <a:pt x="1" y="6797"/>
                </a:lnTo>
                <a:cubicBezTo>
                  <a:pt x="555" y="6880"/>
                  <a:pt x="1027" y="6962"/>
                  <a:pt x="1520" y="7044"/>
                </a:cubicBezTo>
                <a:cubicBezTo>
                  <a:pt x="3619" y="7376"/>
                  <a:pt x="5263" y="7639"/>
                  <a:pt x="6851" y="7639"/>
                </a:cubicBezTo>
                <a:cubicBezTo>
                  <a:pt x="7718" y="7639"/>
                  <a:pt x="8569" y="7561"/>
                  <a:pt x="9468" y="7372"/>
                </a:cubicBezTo>
                <a:cubicBezTo>
                  <a:pt x="12035" y="6818"/>
                  <a:pt x="14951" y="5380"/>
                  <a:pt x="19571" y="2382"/>
                </a:cubicBezTo>
                <a:cubicBezTo>
                  <a:pt x="21625" y="1047"/>
                  <a:pt x="23720" y="329"/>
                  <a:pt x="25609" y="329"/>
                </a:cubicBezTo>
                <a:cubicBezTo>
                  <a:pt x="27334" y="329"/>
                  <a:pt x="28792" y="883"/>
                  <a:pt x="29922" y="1992"/>
                </a:cubicBezTo>
                <a:cubicBezTo>
                  <a:pt x="31031" y="3101"/>
                  <a:pt x="31667" y="4703"/>
                  <a:pt x="31667" y="6510"/>
                </a:cubicBezTo>
                <a:cubicBezTo>
                  <a:pt x="31667" y="8481"/>
                  <a:pt x="30969" y="10658"/>
                  <a:pt x="29614" y="12773"/>
                </a:cubicBezTo>
                <a:cubicBezTo>
                  <a:pt x="27211" y="16532"/>
                  <a:pt x="18627" y="21830"/>
                  <a:pt x="18545" y="21871"/>
                </a:cubicBezTo>
                <a:lnTo>
                  <a:pt x="19161" y="21871"/>
                </a:lnTo>
                <a:cubicBezTo>
                  <a:pt x="19181" y="21871"/>
                  <a:pt x="19325" y="21748"/>
                  <a:pt x="20249" y="21152"/>
                </a:cubicBezTo>
                <a:cubicBezTo>
                  <a:pt x="21009" y="20639"/>
                  <a:pt x="22200" y="19858"/>
                  <a:pt x="23453" y="18934"/>
                </a:cubicBezTo>
                <a:cubicBezTo>
                  <a:pt x="26697" y="16552"/>
                  <a:pt x="28854" y="14540"/>
                  <a:pt x="29881" y="12958"/>
                </a:cubicBezTo>
                <a:cubicBezTo>
                  <a:pt x="31277" y="10781"/>
                  <a:pt x="32016" y="8564"/>
                  <a:pt x="31996" y="6510"/>
                </a:cubicBezTo>
                <a:cubicBezTo>
                  <a:pt x="31996" y="4621"/>
                  <a:pt x="31318" y="2916"/>
                  <a:pt x="30148" y="1766"/>
                </a:cubicBezTo>
                <a:cubicBezTo>
                  <a:pt x="28997" y="596"/>
                  <a:pt x="27416" y="0"/>
                  <a:pt x="25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0" y="3942650"/>
            <a:ext cx="1269690" cy="1200817"/>
          </a:xfrm>
          <a:custGeom>
            <a:avLst/>
            <a:gdLst/>
            <a:ahLst/>
            <a:cxnLst/>
            <a:rect l="l" t="t" r="r" b="b"/>
            <a:pathLst>
              <a:path w="14848" h="14043" extrusionOk="0">
                <a:moveTo>
                  <a:pt x="1016" y="0"/>
                </a:moveTo>
                <a:cubicBezTo>
                  <a:pt x="671" y="0"/>
                  <a:pt x="326" y="62"/>
                  <a:pt x="0" y="180"/>
                </a:cubicBezTo>
                <a:lnTo>
                  <a:pt x="0" y="14042"/>
                </a:lnTo>
                <a:lnTo>
                  <a:pt x="13534" y="14042"/>
                </a:lnTo>
                <a:lnTo>
                  <a:pt x="14047" y="11475"/>
                </a:lnTo>
                <a:cubicBezTo>
                  <a:pt x="14293" y="10181"/>
                  <a:pt x="14663" y="8867"/>
                  <a:pt x="14766" y="7532"/>
                </a:cubicBezTo>
                <a:cubicBezTo>
                  <a:pt x="14848" y="6567"/>
                  <a:pt x="14704" y="5499"/>
                  <a:pt x="13821" y="4945"/>
                </a:cubicBezTo>
                <a:cubicBezTo>
                  <a:pt x="13375" y="4651"/>
                  <a:pt x="12854" y="4552"/>
                  <a:pt x="12329" y="4552"/>
                </a:cubicBezTo>
                <a:cubicBezTo>
                  <a:pt x="11936" y="4552"/>
                  <a:pt x="11541" y="4607"/>
                  <a:pt x="11172" y="4678"/>
                </a:cubicBezTo>
                <a:cubicBezTo>
                  <a:pt x="9971" y="4926"/>
                  <a:pt x="8594" y="5499"/>
                  <a:pt x="7309" y="5499"/>
                </a:cubicBezTo>
                <a:cubicBezTo>
                  <a:pt x="6682" y="5499"/>
                  <a:pt x="6077" y="5363"/>
                  <a:pt x="5525" y="4986"/>
                </a:cubicBezTo>
                <a:cubicBezTo>
                  <a:pt x="3861" y="3836"/>
                  <a:pt x="4067" y="1104"/>
                  <a:pt x="2116" y="221"/>
                </a:cubicBezTo>
                <a:cubicBezTo>
                  <a:pt x="1764" y="72"/>
                  <a:pt x="1390" y="0"/>
                  <a:pt x="1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0" y="3167436"/>
            <a:ext cx="2380445" cy="1976046"/>
          </a:xfrm>
          <a:custGeom>
            <a:avLst/>
            <a:gdLst/>
            <a:ahLst/>
            <a:cxnLst/>
            <a:rect l="l" t="t" r="r" b="b"/>
            <a:pathLst>
              <a:path w="28649" h="23782" extrusionOk="0">
                <a:moveTo>
                  <a:pt x="6634" y="1"/>
                </a:moveTo>
                <a:cubicBezTo>
                  <a:pt x="4046" y="42"/>
                  <a:pt x="1602" y="1254"/>
                  <a:pt x="0" y="3266"/>
                </a:cubicBezTo>
                <a:lnTo>
                  <a:pt x="0" y="9283"/>
                </a:lnTo>
                <a:cubicBezTo>
                  <a:pt x="316" y="9191"/>
                  <a:pt x="643" y="9145"/>
                  <a:pt x="971" y="9145"/>
                </a:cubicBezTo>
                <a:cubicBezTo>
                  <a:pt x="1518" y="9145"/>
                  <a:pt x="2067" y="9273"/>
                  <a:pt x="2567" y="9530"/>
                </a:cubicBezTo>
                <a:cubicBezTo>
                  <a:pt x="3471" y="10002"/>
                  <a:pt x="4005" y="10926"/>
                  <a:pt x="4416" y="11830"/>
                </a:cubicBezTo>
                <a:cubicBezTo>
                  <a:pt x="4847" y="12815"/>
                  <a:pt x="5196" y="14027"/>
                  <a:pt x="6305" y="14458"/>
                </a:cubicBezTo>
                <a:cubicBezTo>
                  <a:pt x="6638" y="14580"/>
                  <a:pt x="6993" y="14629"/>
                  <a:pt x="7354" y="14629"/>
                </a:cubicBezTo>
                <a:cubicBezTo>
                  <a:pt x="8086" y="14629"/>
                  <a:pt x="8842" y="14432"/>
                  <a:pt x="9488" y="14253"/>
                </a:cubicBezTo>
                <a:cubicBezTo>
                  <a:pt x="10414" y="13983"/>
                  <a:pt x="11340" y="13695"/>
                  <a:pt x="12300" y="13695"/>
                </a:cubicBezTo>
                <a:cubicBezTo>
                  <a:pt x="12362" y="13695"/>
                  <a:pt x="12424" y="13696"/>
                  <a:pt x="12486" y="13698"/>
                </a:cubicBezTo>
                <a:cubicBezTo>
                  <a:pt x="13410" y="13719"/>
                  <a:pt x="14314" y="14068"/>
                  <a:pt x="14868" y="14869"/>
                </a:cubicBezTo>
                <a:cubicBezTo>
                  <a:pt x="15464" y="15731"/>
                  <a:pt x="15423" y="16840"/>
                  <a:pt x="15279" y="17826"/>
                </a:cubicBezTo>
                <a:cubicBezTo>
                  <a:pt x="15115" y="19099"/>
                  <a:pt x="14807" y="20352"/>
                  <a:pt x="14560" y="21605"/>
                </a:cubicBezTo>
                <a:lnTo>
                  <a:pt x="14129" y="23782"/>
                </a:lnTo>
                <a:lnTo>
                  <a:pt x="20311" y="23782"/>
                </a:lnTo>
                <a:cubicBezTo>
                  <a:pt x="20742" y="23104"/>
                  <a:pt x="21296" y="22529"/>
                  <a:pt x="21953" y="22057"/>
                </a:cubicBezTo>
                <a:cubicBezTo>
                  <a:pt x="24274" y="20126"/>
                  <a:pt x="28648" y="17374"/>
                  <a:pt x="25896" y="12466"/>
                </a:cubicBezTo>
                <a:cubicBezTo>
                  <a:pt x="24469" y="9915"/>
                  <a:pt x="22611" y="9273"/>
                  <a:pt x="20710" y="9273"/>
                </a:cubicBezTo>
                <a:cubicBezTo>
                  <a:pt x="18782" y="9273"/>
                  <a:pt x="16810" y="9933"/>
                  <a:pt x="15194" y="9933"/>
                </a:cubicBezTo>
                <a:cubicBezTo>
                  <a:pt x="13333" y="9933"/>
                  <a:pt x="11946" y="9059"/>
                  <a:pt x="11644" y="5299"/>
                </a:cubicBezTo>
                <a:cubicBezTo>
                  <a:pt x="11726" y="1582"/>
                  <a:pt x="9365" y="1"/>
                  <a:pt x="66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25"/>
          <p:cNvGrpSpPr/>
          <p:nvPr/>
        </p:nvGrpSpPr>
        <p:grpSpPr>
          <a:xfrm rot="-3599956">
            <a:off x="541314" y="253871"/>
            <a:ext cx="837003" cy="867605"/>
            <a:chOff x="1772410" y="800875"/>
            <a:chExt cx="837021" cy="867624"/>
          </a:xfrm>
        </p:grpSpPr>
        <p:sp>
          <p:nvSpPr>
            <p:cNvPr id="349" name="Google Shape;349;p25"/>
            <p:cNvSpPr/>
            <p:nvPr/>
          </p:nvSpPr>
          <p:spPr>
            <a:xfrm rot="605709">
              <a:off x="1832942" y="857785"/>
              <a:ext cx="715955" cy="753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1832926" y="857800"/>
              <a:ext cx="715985" cy="75381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25"/>
          <p:cNvSpPr/>
          <p:nvPr/>
        </p:nvSpPr>
        <p:spPr>
          <a:xfrm rot="1799818">
            <a:off x="448751" y="365744"/>
            <a:ext cx="896482" cy="86154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rot="1798621">
            <a:off x="8110820" y="839303"/>
            <a:ext cx="247972" cy="238298"/>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rot="1798437">
            <a:off x="8171121" y="510242"/>
            <a:ext cx="595669" cy="57256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sz="3400"/>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35" name="Google Shape;35;p4"/>
          <p:cNvSpPr txBox="1">
            <a:spLocks noGrp="1"/>
          </p:cNvSpPr>
          <p:nvPr>
            <p:ph type="body" idx="1"/>
          </p:nvPr>
        </p:nvSpPr>
        <p:spPr>
          <a:xfrm>
            <a:off x="713225" y="1415550"/>
            <a:ext cx="7717500" cy="31929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Livvic"/>
              <a:buAutoNum type="arabicPeriod"/>
              <a:defRPr sz="1100">
                <a:latin typeface="Montserrat"/>
                <a:ea typeface="Montserrat"/>
                <a:cs typeface="Montserrat"/>
                <a:sym typeface="Montserrat"/>
              </a:defRPr>
            </a:lvl1pPr>
            <a:lvl2pPr marL="914400" lvl="1" indent="-298450" rtl="0">
              <a:spcBef>
                <a:spcPts val="1600"/>
              </a:spcBef>
              <a:spcAft>
                <a:spcPts val="0"/>
              </a:spcAft>
              <a:buSzPts val="1100"/>
              <a:buFont typeface="Roboto Condensed Light"/>
              <a:buAutoNum type="alphaLcPeriod"/>
              <a:defRPr sz="1100"/>
            </a:lvl2pPr>
            <a:lvl3pPr marL="1371600" lvl="2" indent="-298450" rtl="0">
              <a:spcBef>
                <a:spcPts val="1600"/>
              </a:spcBef>
              <a:spcAft>
                <a:spcPts val="0"/>
              </a:spcAft>
              <a:buSzPts val="1100"/>
              <a:buFont typeface="Roboto Condensed Light"/>
              <a:buAutoNum type="romanLcPeriod"/>
              <a:defRPr sz="1100"/>
            </a:lvl3pPr>
            <a:lvl4pPr marL="1828800" lvl="3" indent="-298450" rtl="0">
              <a:spcBef>
                <a:spcPts val="1600"/>
              </a:spcBef>
              <a:spcAft>
                <a:spcPts val="0"/>
              </a:spcAft>
              <a:buSzPts val="1100"/>
              <a:buFont typeface="Roboto Condensed Light"/>
              <a:buAutoNum type="arabicPeriod"/>
              <a:defRPr sz="1100"/>
            </a:lvl4pPr>
            <a:lvl5pPr marL="2286000" lvl="4" indent="-298450" rtl="0">
              <a:spcBef>
                <a:spcPts val="1600"/>
              </a:spcBef>
              <a:spcAft>
                <a:spcPts val="0"/>
              </a:spcAft>
              <a:buSzPts val="1100"/>
              <a:buFont typeface="Roboto Condensed Light"/>
              <a:buAutoNum type="alphaLcPeriod"/>
              <a:defRPr sz="1100"/>
            </a:lvl5pPr>
            <a:lvl6pPr marL="2743200" lvl="5" indent="-298450" rtl="0">
              <a:spcBef>
                <a:spcPts val="1600"/>
              </a:spcBef>
              <a:spcAft>
                <a:spcPts val="0"/>
              </a:spcAft>
              <a:buSzPts val="1100"/>
              <a:buFont typeface="Roboto Condensed Light"/>
              <a:buAutoNum type="romanLcPeriod"/>
              <a:defRPr sz="1100"/>
            </a:lvl6pPr>
            <a:lvl7pPr marL="3200400" lvl="6" indent="-298450" rtl="0">
              <a:spcBef>
                <a:spcPts val="1600"/>
              </a:spcBef>
              <a:spcAft>
                <a:spcPts val="0"/>
              </a:spcAft>
              <a:buSzPts val="1100"/>
              <a:buFont typeface="Roboto Condensed Light"/>
              <a:buAutoNum type="arabicPeriod"/>
              <a:defRPr sz="1100"/>
            </a:lvl7pPr>
            <a:lvl8pPr marL="3657600" lvl="7" indent="-298450" rtl="0">
              <a:spcBef>
                <a:spcPts val="1600"/>
              </a:spcBef>
              <a:spcAft>
                <a:spcPts val="0"/>
              </a:spcAft>
              <a:buSzPts val="1100"/>
              <a:buFont typeface="Roboto Condensed Light"/>
              <a:buAutoNum type="alphaLcPeriod"/>
              <a:defRPr sz="1100"/>
            </a:lvl8pPr>
            <a:lvl9pPr marL="4114800" lvl="8" indent="-298450" rtl="0">
              <a:spcBef>
                <a:spcPts val="1600"/>
              </a:spcBef>
              <a:spcAft>
                <a:spcPts val="1600"/>
              </a:spcAft>
              <a:buSzPts val="1100"/>
              <a:buFont typeface="Roboto Condensed Light"/>
              <a:buAutoNum type="romanLcPeriod"/>
              <a:defRPr sz="1100"/>
            </a:lvl9pPr>
          </a:lstStyle>
          <a:p>
            <a:endParaRPr/>
          </a:p>
        </p:txBody>
      </p:sp>
      <p:sp>
        <p:nvSpPr>
          <p:cNvPr id="36" name="Google Shape;36;p4"/>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347525" y="539500"/>
            <a:ext cx="5083200" cy="1054500"/>
          </a:xfrm>
          <a:prstGeom prst="rect">
            <a:avLst/>
          </a:prstGeom>
        </p:spPr>
        <p:txBody>
          <a:bodyPr spcFirstLastPara="1" wrap="square" lIns="91425" tIns="91425" rIns="91425" bIns="91425" anchor="t" anchorCtr="0">
            <a:noAutofit/>
          </a:bodyPr>
          <a:lstStyle>
            <a:lvl1pPr lvl="0" algn="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40" name="Google Shape;40;p5"/>
          <p:cNvSpPr txBox="1">
            <a:spLocks noGrp="1"/>
          </p:cNvSpPr>
          <p:nvPr>
            <p:ph type="subTitle" idx="1"/>
          </p:nvPr>
        </p:nvSpPr>
        <p:spPr>
          <a:xfrm>
            <a:off x="4116750" y="3328000"/>
            <a:ext cx="18312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41" name="Google Shape;41;p5"/>
          <p:cNvSpPr txBox="1">
            <a:spLocks noGrp="1"/>
          </p:cNvSpPr>
          <p:nvPr>
            <p:ph type="subTitle" idx="2"/>
          </p:nvPr>
        </p:nvSpPr>
        <p:spPr>
          <a:xfrm>
            <a:off x="4116764" y="2945425"/>
            <a:ext cx="1831200" cy="38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Work Sans"/>
              <a:buNone/>
              <a:defRPr sz="1800" b="1">
                <a:latin typeface="Work Sans"/>
                <a:ea typeface="Work Sans"/>
                <a:cs typeface="Work Sans"/>
                <a:sym typeface="Work Sans"/>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a:endParaRPr/>
          </a:p>
        </p:txBody>
      </p:sp>
      <p:sp>
        <p:nvSpPr>
          <p:cNvPr id="42" name="Google Shape;42;p5"/>
          <p:cNvSpPr txBox="1">
            <a:spLocks noGrp="1"/>
          </p:cNvSpPr>
          <p:nvPr>
            <p:ph type="subTitle" idx="3"/>
          </p:nvPr>
        </p:nvSpPr>
        <p:spPr>
          <a:xfrm>
            <a:off x="6599523" y="3328000"/>
            <a:ext cx="18312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43" name="Google Shape;43;p5"/>
          <p:cNvSpPr txBox="1">
            <a:spLocks noGrp="1"/>
          </p:cNvSpPr>
          <p:nvPr>
            <p:ph type="subTitle" idx="4"/>
          </p:nvPr>
        </p:nvSpPr>
        <p:spPr>
          <a:xfrm>
            <a:off x="6599535" y="2945425"/>
            <a:ext cx="1831200" cy="38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Work Sans"/>
              <a:buNone/>
              <a:defRPr sz="1800" b="1">
                <a:latin typeface="Work Sans"/>
                <a:ea typeface="Work Sans"/>
                <a:cs typeface="Work Sans"/>
                <a:sym typeface="Work Sans"/>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a:endParaRPr/>
          </a:p>
        </p:txBody>
      </p:sp>
      <p:sp>
        <p:nvSpPr>
          <p:cNvPr id="44" name="Google Shape;44;p5"/>
          <p:cNvSpPr/>
          <p:nvPr/>
        </p:nvSpPr>
        <p:spPr>
          <a:xfrm rot="5400000">
            <a:off x="-107446" y="107511"/>
            <a:ext cx="2571733" cy="2356710"/>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350626" y="3807805"/>
            <a:ext cx="973200" cy="93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 y="12"/>
            <a:ext cx="1078911" cy="1737227"/>
          </a:xfrm>
          <a:custGeom>
            <a:avLst/>
            <a:gdLst/>
            <a:ahLst/>
            <a:cxnLst/>
            <a:rect l="l" t="t" r="r" b="b"/>
            <a:pathLst>
              <a:path w="7435" h="11972" extrusionOk="0">
                <a:moveTo>
                  <a:pt x="1" y="1"/>
                </a:moveTo>
                <a:lnTo>
                  <a:pt x="1" y="11234"/>
                </a:lnTo>
                <a:cubicBezTo>
                  <a:pt x="141" y="11234"/>
                  <a:pt x="268" y="11246"/>
                  <a:pt x="407" y="11246"/>
                </a:cubicBezTo>
                <a:cubicBezTo>
                  <a:pt x="1791" y="11334"/>
                  <a:pt x="3077" y="11971"/>
                  <a:pt x="4470" y="11971"/>
                </a:cubicBezTo>
                <a:cubicBezTo>
                  <a:pt x="4496" y="11971"/>
                  <a:pt x="4523" y="11971"/>
                  <a:pt x="4550" y="11971"/>
                </a:cubicBezTo>
                <a:cubicBezTo>
                  <a:pt x="5554" y="11945"/>
                  <a:pt x="6735" y="11424"/>
                  <a:pt x="7053" y="10408"/>
                </a:cubicBezTo>
                <a:cubicBezTo>
                  <a:pt x="7434" y="9201"/>
                  <a:pt x="6723" y="7854"/>
                  <a:pt x="6291" y="6748"/>
                </a:cubicBezTo>
                <a:cubicBezTo>
                  <a:pt x="5694" y="5236"/>
                  <a:pt x="5516" y="3724"/>
                  <a:pt x="5910" y="2148"/>
                </a:cubicBezTo>
                <a:cubicBezTo>
                  <a:pt x="6100" y="1399"/>
                  <a:pt x="6380" y="687"/>
                  <a:pt x="67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2190580" y="3049411"/>
            <a:ext cx="312600" cy="31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1102205" y="3424722"/>
            <a:ext cx="1537510" cy="1539269"/>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354451" y="2945417"/>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2714601" y="4690442"/>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 name="Google Shape;51;p5"/>
          <p:cNvSpPr/>
          <p:nvPr/>
        </p:nvSpPr>
        <p:spPr>
          <a:xfrm>
            <a:off x="167471" y="4201738"/>
            <a:ext cx="488700" cy="488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54" name="Google Shape;54;p6"/>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7"/>
          <p:cNvSpPr txBox="1">
            <a:spLocks noGrp="1"/>
          </p:cNvSpPr>
          <p:nvPr>
            <p:ph type="subTitle" idx="1"/>
          </p:nvPr>
        </p:nvSpPr>
        <p:spPr>
          <a:xfrm>
            <a:off x="713225" y="1718200"/>
            <a:ext cx="4157100" cy="25233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a:endParaRPr/>
          </a:p>
        </p:txBody>
      </p:sp>
      <p:sp>
        <p:nvSpPr>
          <p:cNvPr id="58" name="Google Shape;58;p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 name="Google Shape;59;p7"/>
          <p:cNvSpPr/>
          <p:nvPr/>
        </p:nvSpPr>
        <p:spPr>
          <a:xfrm>
            <a:off x="4499775" y="1491174"/>
            <a:ext cx="4644251" cy="3652382"/>
          </a:xfrm>
          <a:custGeom>
            <a:avLst/>
            <a:gdLst/>
            <a:ahLst/>
            <a:cxnLst/>
            <a:rect l="l" t="t" r="r" b="b"/>
            <a:pathLst>
              <a:path w="14575" h="14449" extrusionOk="0">
                <a:moveTo>
                  <a:pt x="14575" y="1"/>
                </a:moveTo>
                <a:cubicBezTo>
                  <a:pt x="14143" y="433"/>
                  <a:pt x="13876" y="1005"/>
                  <a:pt x="13812" y="1615"/>
                </a:cubicBezTo>
                <a:cubicBezTo>
                  <a:pt x="13698" y="2530"/>
                  <a:pt x="14054" y="3356"/>
                  <a:pt x="13444" y="4169"/>
                </a:cubicBezTo>
                <a:cubicBezTo>
                  <a:pt x="13012" y="4741"/>
                  <a:pt x="12338" y="4931"/>
                  <a:pt x="11703" y="5198"/>
                </a:cubicBezTo>
                <a:cubicBezTo>
                  <a:pt x="10737" y="5617"/>
                  <a:pt x="9822" y="6329"/>
                  <a:pt x="9518" y="7371"/>
                </a:cubicBezTo>
                <a:cubicBezTo>
                  <a:pt x="9302" y="8121"/>
                  <a:pt x="9429" y="8921"/>
                  <a:pt x="9149" y="9645"/>
                </a:cubicBezTo>
                <a:cubicBezTo>
                  <a:pt x="8672" y="10849"/>
                  <a:pt x="7688" y="11210"/>
                  <a:pt x="6524" y="11210"/>
                </a:cubicBezTo>
                <a:cubicBezTo>
                  <a:pt x="6385" y="11210"/>
                  <a:pt x="6243" y="11205"/>
                  <a:pt x="6099" y="11196"/>
                </a:cubicBezTo>
                <a:cubicBezTo>
                  <a:pt x="5885" y="11182"/>
                  <a:pt x="5672" y="11174"/>
                  <a:pt x="5463" y="11174"/>
                </a:cubicBezTo>
                <a:cubicBezTo>
                  <a:pt x="4311" y="11174"/>
                  <a:pt x="3244" y="11407"/>
                  <a:pt x="2287" y="12149"/>
                </a:cubicBezTo>
                <a:cubicBezTo>
                  <a:pt x="1563" y="12695"/>
                  <a:pt x="1068" y="13496"/>
                  <a:pt x="394" y="14105"/>
                </a:cubicBezTo>
                <a:cubicBezTo>
                  <a:pt x="267" y="14233"/>
                  <a:pt x="127" y="14347"/>
                  <a:pt x="0" y="14449"/>
                </a:cubicBezTo>
                <a:lnTo>
                  <a:pt x="14575" y="14449"/>
                </a:lnTo>
                <a:lnTo>
                  <a:pt x="14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5516275" y="2067750"/>
            <a:ext cx="2914500" cy="947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 name="Google Shape;62;p8"/>
          <p:cNvSpPr txBox="1">
            <a:spLocks noGrp="1"/>
          </p:cNvSpPr>
          <p:nvPr>
            <p:ph type="subTitle" idx="1"/>
          </p:nvPr>
        </p:nvSpPr>
        <p:spPr>
          <a:xfrm>
            <a:off x="3358625" y="3015150"/>
            <a:ext cx="5071500" cy="7257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grpSp>
        <p:nvGrpSpPr>
          <p:cNvPr id="63" name="Google Shape;63;p8"/>
          <p:cNvGrpSpPr/>
          <p:nvPr/>
        </p:nvGrpSpPr>
        <p:grpSpPr>
          <a:xfrm rot="5400000">
            <a:off x="4720576" y="4391230"/>
            <a:ext cx="533250" cy="526173"/>
            <a:chOff x="122176" y="1787155"/>
            <a:chExt cx="533250" cy="526173"/>
          </a:xfrm>
        </p:grpSpPr>
        <p:sp>
          <p:nvSpPr>
            <p:cNvPr id="64" name="Google Shape;64;p8"/>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 name="Google Shape;65;p8"/>
            <p:cNvSpPr/>
            <p:nvPr/>
          </p:nvSpPr>
          <p:spPr>
            <a:xfrm>
              <a:off x="122176" y="178715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a:off x="585525" y="1896102"/>
              <a:ext cx="69900" cy="67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7" name="Google Shape;67;p8"/>
            <p:cNvSpPr/>
            <p:nvPr/>
          </p:nvSpPr>
          <p:spPr>
            <a:xfrm>
              <a:off x="431225" y="22461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68" name="Google Shape;68;p8"/>
          <p:cNvGrpSpPr/>
          <p:nvPr/>
        </p:nvGrpSpPr>
        <p:grpSpPr>
          <a:xfrm rot="9985924">
            <a:off x="8309573" y="276408"/>
            <a:ext cx="533254" cy="526177"/>
            <a:chOff x="122176" y="1787155"/>
            <a:chExt cx="533250" cy="526173"/>
          </a:xfrm>
        </p:grpSpPr>
        <p:sp>
          <p:nvSpPr>
            <p:cNvPr id="69" name="Google Shape;69;p8"/>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0" name="Google Shape;70;p8"/>
            <p:cNvSpPr/>
            <p:nvPr/>
          </p:nvSpPr>
          <p:spPr>
            <a:xfrm>
              <a:off x="122176" y="178715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585525" y="1896102"/>
              <a:ext cx="69900" cy="67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2" name="Google Shape;72;p8"/>
            <p:cNvSpPr/>
            <p:nvPr/>
          </p:nvSpPr>
          <p:spPr>
            <a:xfrm>
              <a:off x="431225" y="22461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73" name="Google Shape;73;p8"/>
          <p:cNvSpPr/>
          <p:nvPr/>
        </p:nvSpPr>
        <p:spPr>
          <a:xfrm rot="-5400000">
            <a:off x="-1207883" y="1207906"/>
            <a:ext cx="4496023" cy="2080261"/>
          </a:xfrm>
          <a:custGeom>
            <a:avLst/>
            <a:gdLst/>
            <a:ahLst/>
            <a:cxnLst/>
            <a:rect l="l" t="t" r="r" b="b"/>
            <a:pathLst>
              <a:path w="25618" h="11853" extrusionOk="0">
                <a:moveTo>
                  <a:pt x="1437" y="1"/>
                </a:moveTo>
                <a:cubicBezTo>
                  <a:pt x="1488" y="738"/>
                  <a:pt x="1386" y="1462"/>
                  <a:pt x="1157" y="2161"/>
                </a:cubicBezTo>
                <a:cubicBezTo>
                  <a:pt x="662" y="3711"/>
                  <a:pt x="1" y="4880"/>
                  <a:pt x="331" y="6545"/>
                </a:cubicBezTo>
                <a:cubicBezTo>
                  <a:pt x="611" y="7968"/>
                  <a:pt x="1360" y="9264"/>
                  <a:pt x="2441" y="10230"/>
                </a:cubicBezTo>
                <a:cubicBezTo>
                  <a:pt x="3680" y="11314"/>
                  <a:pt x="5381" y="11853"/>
                  <a:pt x="7039" y="11853"/>
                </a:cubicBezTo>
                <a:cubicBezTo>
                  <a:pt x="7421" y="11853"/>
                  <a:pt x="7800" y="11824"/>
                  <a:pt x="8171" y="11767"/>
                </a:cubicBezTo>
                <a:cubicBezTo>
                  <a:pt x="9696" y="11526"/>
                  <a:pt x="11107" y="10827"/>
                  <a:pt x="12212" y="9747"/>
                </a:cubicBezTo>
                <a:cubicBezTo>
                  <a:pt x="13432" y="8565"/>
                  <a:pt x="13597" y="7015"/>
                  <a:pt x="14309" y="5579"/>
                </a:cubicBezTo>
                <a:cubicBezTo>
                  <a:pt x="14969" y="4232"/>
                  <a:pt x="16316" y="3152"/>
                  <a:pt x="17828" y="2974"/>
                </a:cubicBezTo>
                <a:cubicBezTo>
                  <a:pt x="18010" y="2953"/>
                  <a:pt x="18191" y="2943"/>
                  <a:pt x="18373" y="2943"/>
                </a:cubicBezTo>
                <a:cubicBezTo>
                  <a:pt x="19402" y="2943"/>
                  <a:pt x="20426" y="3267"/>
                  <a:pt x="21323" y="3775"/>
                </a:cubicBezTo>
                <a:cubicBezTo>
                  <a:pt x="22886" y="4639"/>
                  <a:pt x="24017" y="6367"/>
                  <a:pt x="25618" y="7167"/>
                </a:cubicBezTo>
                <a:lnTo>
                  <a:pt x="256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8"/>
          <p:cNvGrpSpPr/>
          <p:nvPr/>
        </p:nvGrpSpPr>
        <p:grpSpPr>
          <a:xfrm>
            <a:off x="2913797" y="1089375"/>
            <a:ext cx="837021" cy="867624"/>
            <a:chOff x="1772410" y="800875"/>
            <a:chExt cx="837021" cy="867624"/>
          </a:xfrm>
        </p:grpSpPr>
        <p:sp>
          <p:nvSpPr>
            <p:cNvPr id="75" name="Google Shape;75;p8"/>
            <p:cNvSpPr/>
            <p:nvPr/>
          </p:nvSpPr>
          <p:spPr>
            <a:xfrm rot="605709">
              <a:off x="1832942" y="857785"/>
              <a:ext cx="715955" cy="753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1832926" y="857800"/>
              <a:ext cx="715985" cy="75381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8"/>
          <p:cNvSpPr/>
          <p:nvPr/>
        </p:nvSpPr>
        <p:spPr>
          <a:xfrm rot="5400000">
            <a:off x="2758320" y="1092377"/>
            <a:ext cx="896400" cy="8616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8"/>
          <p:cNvGrpSpPr/>
          <p:nvPr/>
        </p:nvGrpSpPr>
        <p:grpSpPr>
          <a:xfrm rot="8100000">
            <a:off x="2633206" y="919403"/>
            <a:ext cx="533245" cy="176146"/>
            <a:chOff x="122176" y="1787155"/>
            <a:chExt cx="533250" cy="176148"/>
          </a:xfrm>
        </p:grpSpPr>
        <p:sp>
          <p:nvSpPr>
            <p:cNvPr id="79" name="Google Shape;79;p8"/>
            <p:cNvSpPr/>
            <p:nvPr/>
          </p:nvSpPr>
          <p:spPr>
            <a:xfrm>
              <a:off x="122176" y="178715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585525" y="1896102"/>
              <a:ext cx="69900" cy="67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81" name="Google Shape;81;p8"/>
          <p:cNvSpPr/>
          <p:nvPr/>
        </p:nvSpPr>
        <p:spPr>
          <a:xfrm rot="5400000">
            <a:off x="3749464" y="1888441"/>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 name="Google Shape;82;p8"/>
          <p:cNvSpPr/>
          <p:nvPr/>
        </p:nvSpPr>
        <p:spPr>
          <a:xfrm rot="5400000">
            <a:off x="-740306" y="740311"/>
            <a:ext cx="3337066" cy="1856493"/>
          </a:xfrm>
          <a:custGeom>
            <a:avLst/>
            <a:gdLst/>
            <a:ahLst/>
            <a:cxnLst/>
            <a:rect l="l" t="t" r="r" b="b"/>
            <a:pathLst>
              <a:path w="39307" h="16180" extrusionOk="0">
                <a:moveTo>
                  <a:pt x="4458" y="1"/>
                </a:moveTo>
                <a:cubicBezTo>
                  <a:pt x="3517" y="1"/>
                  <a:pt x="2584" y="208"/>
                  <a:pt x="1725" y="613"/>
                </a:cubicBezTo>
                <a:cubicBezTo>
                  <a:pt x="1088" y="880"/>
                  <a:pt x="513" y="1270"/>
                  <a:pt x="0" y="1743"/>
                </a:cubicBezTo>
                <a:lnTo>
                  <a:pt x="0" y="2112"/>
                </a:lnTo>
                <a:cubicBezTo>
                  <a:pt x="17" y="2078"/>
                  <a:pt x="1886" y="305"/>
                  <a:pt x="4504" y="305"/>
                </a:cubicBezTo>
                <a:cubicBezTo>
                  <a:pt x="5054" y="305"/>
                  <a:pt x="5637" y="383"/>
                  <a:pt x="6243" y="572"/>
                </a:cubicBezTo>
                <a:cubicBezTo>
                  <a:pt x="8009" y="1127"/>
                  <a:pt x="8256" y="2071"/>
                  <a:pt x="8564" y="3160"/>
                </a:cubicBezTo>
                <a:cubicBezTo>
                  <a:pt x="8831" y="4166"/>
                  <a:pt x="9118" y="5316"/>
                  <a:pt x="10823" y="6096"/>
                </a:cubicBezTo>
                <a:cubicBezTo>
                  <a:pt x="12260" y="6774"/>
                  <a:pt x="15258" y="6836"/>
                  <a:pt x="18749" y="6938"/>
                </a:cubicBezTo>
                <a:cubicBezTo>
                  <a:pt x="23411" y="7041"/>
                  <a:pt x="29223" y="7185"/>
                  <a:pt x="32878" y="8889"/>
                </a:cubicBezTo>
                <a:cubicBezTo>
                  <a:pt x="34665" y="9731"/>
                  <a:pt x="37047" y="11251"/>
                  <a:pt x="38259" y="13633"/>
                </a:cubicBezTo>
                <a:cubicBezTo>
                  <a:pt x="38690" y="14413"/>
                  <a:pt x="38916" y="15276"/>
                  <a:pt x="38936" y="16179"/>
                </a:cubicBezTo>
                <a:lnTo>
                  <a:pt x="39244" y="16179"/>
                </a:lnTo>
                <a:cubicBezTo>
                  <a:pt x="39244" y="16118"/>
                  <a:pt x="39306" y="15009"/>
                  <a:pt x="38546" y="13530"/>
                </a:cubicBezTo>
                <a:cubicBezTo>
                  <a:pt x="37868" y="12154"/>
                  <a:pt x="36349" y="10203"/>
                  <a:pt x="33022" y="8643"/>
                </a:cubicBezTo>
                <a:cubicBezTo>
                  <a:pt x="29305" y="6877"/>
                  <a:pt x="23452" y="6733"/>
                  <a:pt x="18770" y="6630"/>
                </a:cubicBezTo>
                <a:cubicBezTo>
                  <a:pt x="15340" y="6548"/>
                  <a:pt x="12363" y="6466"/>
                  <a:pt x="10966" y="5829"/>
                </a:cubicBezTo>
                <a:cubicBezTo>
                  <a:pt x="9406" y="5111"/>
                  <a:pt x="9118" y="4084"/>
                  <a:pt x="8872" y="3077"/>
                </a:cubicBezTo>
                <a:cubicBezTo>
                  <a:pt x="8584" y="2010"/>
                  <a:pt x="8276" y="880"/>
                  <a:pt x="6346" y="285"/>
                </a:cubicBezTo>
                <a:cubicBezTo>
                  <a:pt x="5726" y="95"/>
                  <a:pt x="5090" y="1"/>
                  <a:pt x="4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713225" y="980375"/>
            <a:ext cx="3610800" cy="21780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5" name="Google Shape;85;p9"/>
          <p:cNvSpPr txBox="1">
            <a:spLocks noGrp="1"/>
          </p:cNvSpPr>
          <p:nvPr>
            <p:ph type="subTitle" idx="1"/>
          </p:nvPr>
        </p:nvSpPr>
        <p:spPr>
          <a:xfrm>
            <a:off x="713225" y="3555950"/>
            <a:ext cx="3265200" cy="930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6" name="Google Shape;86;p9"/>
          <p:cNvSpPr/>
          <p:nvPr/>
        </p:nvSpPr>
        <p:spPr>
          <a:xfrm>
            <a:off x="7190800" y="4040248"/>
            <a:ext cx="460800" cy="4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 name="Google Shape;87;p9"/>
          <p:cNvSpPr/>
          <p:nvPr/>
        </p:nvSpPr>
        <p:spPr>
          <a:xfrm>
            <a:off x="7870425" y="782948"/>
            <a:ext cx="460800" cy="4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8" name="Google Shape;88;p9"/>
          <p:cNvSpPr/>
          <p:nvPr/>
        </p:nvSpPr>
        <p:spPr>
          <a:xfrm>
            <a:off x="4761976" y="1085030"/>
            <a:ext cx="973200" cy="93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9" name="Google Shape;89;p9"/>
          <p:cNvSpPr/>
          <p:nvPr/>
        </p:nvSpPr>
        <p:spPr>
          <a:xfrm>
            <a:off x="6793705" y="782959"/>
            <a:ext cx="1537510" cy="1539269"/>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5807501" y="4482280"/>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5453151" y="4208730"/>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2" name="Google Shape;92;p9"/>
          <p:cNvSpPr/>
          <p:nvPr/>
        </p:nvSpPr>
        <p:spPr>
          <a:xfrm>
            <a:off x="8406126" y="2195930"/>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6562051" y="71830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10"/>
          <p:cNvSpPr txBox="1">
            <a:spLocks noGrp="1"/>
          </p:cNvSpPr>
          <p:nvPr>
            <p:ph type="title"/>
          </p:nvPr>
        </p:nvSpPr>
        <p:spPr>
          <a:xfrm>
            <a:off x="2406000" y="539500"/>
            <a:ext cx="4332000" cy="11400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a:solidFill>
                  <a:schemeClr val="dk2"/>
                </a:solidFill>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1pPr>
            <a:lvl2pPr lvl="1">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2pPr>
            <a:lvl3pPr lvl="2">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3pPr>
            <a:lvl4pPr lvl="3">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4pPr>
            <a:lvl5pPr lvl="4">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5pPr>
            <a:lvl6pPr lvl="5">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6pPr>
            <a:lvl7pPr lvl="6">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7pPr>
            <a:lvl8pPr lvl="7">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8pPr>
            <a:lvl9pPr lvl="8">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a:lnSpc>
                <a:spcPct val="100000"/>
              </a:lnSpc>
              <a:spcBef>
                <a:spcPts val="1600"/>
              </a:spcBef>
              <a:spcAft>
                <a:spcPts val="160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FF00FF"/>
          </p15:clr>
        </p15:guide>
        <p15:guide id="2" pos="5311">
          <p15:clr>
            <a:srgbClr val="FF00FF"/>
          </p15:clr>
        </p15:guide>
        <p15:guide id="3" orient="horz" pos="340">
          <p15:clr>
            <a:srgbClr val="FF00FF"/>
          </p15:clr>
        </p15:guide>
        <p15:guide id="4" orient="horz" pos="2903">
          <p15:clr>
            <a:srgbClr val="FF00F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www.researchgate.net/figure/Steganography-Layer-Extraction-Process_fig3_286480376"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towardsdatascience.com/steganography-hiding-an-image-inside-another-77ca66b2acb1"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ctrTitle"/>
          </p:nvPr>
        </p:nvSpPr>
        <p:spPr>
          <a:xfrm>
            <a:off x="341550" y="200925"/>
            <a:ext cx="8247000" cy="488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Implementation of a Modified LSB Steganography for Embedding Data in Various File Formats</a:t>
            </a:r>
            <a:endParaRPr sz="3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5"/>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LITERATURE REVIEW</a:t>
            </a:r>
            <a:endParaRPr/>
          </a:p>
        </p:txBody>
      </p:sp>
      <p:graphicFrame>
        <p:nvGraphicFramePr>
          <p:cNvPr id="411" name="Google Shape;411;p35"/>
          <p:cNvGraphicFramePr/>
          <p:nvPr/>
        </p:nvGraphicFramePr>
        <p:xfrm>
          <a:off x="889575" y="1558075"/>
          <a:ext cx="7616550" cy="3536001"/>
        </p:xfrm>
        <a:graphic>
          <a:graphicData uri="http://schemas.openxmlformats.org/drawingml/2006/table">
            <a:tbl>
              <a:tblPr>
                <a:noFill/>
                <a:tableStyleId>{66424419-5D92-485B-8A45-2F67A01274F4}</a:tableStyleId>
              </a:tblPr>
              <a:tblGrid>
                <a:gridCol w="892600">
                  <a:extLst>
                    <a:ext uri="{9D8B030D-6E8A-4147-A177-3AD203B41FA5}">
                      <a16:colId xmlns:a16="http://schemas.microsoft.com/office/drawing/2014/main" val="20000"/>
                    </a:ext>
                  </a:extLst>
                </a:gridCol>
                <a:gridCol w="1049875">
                  <a:extLst>
                    <a:ext uri="{9D8B030D-6E8A-4147-A177-3AD203B41FA5}">
                      <a16:colId xmlns:a16="http://schemas.microsoft.com/office/drawing/2014/main" val="20001"/>
                    </a:ext>
                  </a:extLst>
                </a:gridCol>
                <a:gridCol w="1159975">
                  <a:extLst>
                    <a:ext uri="{9D8B030D-6E8A-4147-A177-3AD203B41FA5}">
                      <a16:colId xmlns:a16="http://schemas.microsoft.com/office/drawing/2014/main" val="20002"/>
                    </a:ext>
                  </a:extLst>
                </a:gridCol>
                <a:gridCol w="1049875">
                  <a:extLst>
                    <a:ext uri="{9D8B030D-6E8A-4147-A177-3AD203B41FA5}">
                      <a16:colId xmlns:a16="http://schemas.microsoft.com/office/drawing/2014/main" val="20003"/>
                    </a:ext>
                  </a:extLst>
                </a:gridCol>
                <a:gridCol w="1303825">
                  <a:extLst>
                    <a:ext uri="{9D8B030D-6E8A-4147-A177-3AD203B41FA5}">
                      <a16:colId xmlns:a16="http://schemas.microsoft.com/office/drawing/2014/main" val="20004"/>
                    </a:ext>
                  </a:extLst>
                </a:gridCol>
                <a:gridCol w="984675">
                  <a:extLst>
                    <a:ext uri="{9D8B030D-6E8A-4147-A177-3AD203B41FA5}">
                      <a16:colId xmlns:a16="http://schemas.microsoft.com/office/drawing/2014/main" val="20005"/>
                    </a:ext>
                  </a:extLst>
                </a:gridCol>
                <a:gridCol w="1175725">
                  <a:extLst>
                    <a:ext uri="{9D8B030D-6E8A-4147-A177-3AD203B41FA5}">
                      <a16:colId xmlns:a16="http://schemas.microsoft.com/office/drawing/2014/main" val="20006"/>
                    </a:ext>
                  </a:extLst>
                </a:gridCol>
              </a:tblGrid>
              <a:tr h="381000">
                <a:tc>
                  <a:txBody>
                    <a:bodyPr/>
                    <a:lstStyle/>
                    <a:p>
                      <a:pPr marL="0" lvl="0" indent="0" algn="ctr" rtl="0">
                        <a:spcBef>
                          <a:spcPts val="0"/>
                        </a:spcBef>
                        <a:spcAft>
                          <a:spcPts val="0"/>
                        </a:spcAft>
                        <a:buNone/>
                      </a:pPr>
                      <a:r>
                        <a:rPr lang="en" sz="1100" b="1">
                          <a:solidFill>
                            <a:schemeClr val="lt1"/>
                          </a:solidFill>
                        </a:rPr>
                        <a:t>SERIAL </a:t>
                      </a:r>
                      <a:endParaRPr sz="1100" b="1">
                        <a:solidFill>
                          <a:schemeClr val="lt1"/>
                        </a:solidFill>
                      </a:endParaRPr>
                    </a:p>
                    <a:p>
                      <a:pPr marL="0" lvl="0" indent="0" algn="ctr" rtl="0">
                        <a:spcBef>
                          <a:spcPts val="0"/>
                        </a:spcBef>
                        <a:spcAft>
                          <a:spcPts val="0"/>
                        </a:spcAft>
                        <a:buNone/>
                      </a:pPr>
                      <a:r>
                        <a:rPr lang="en" sz="1100" b="1">
                          <a:solidFill>
                            <a:schemeClr val="lt1"/>
                          </a:solidFill>
                        </a:rPr>
                        <a:t>NO.</a:t>
                      </a:r>
                      <a:endParaRPr sz="1100" b="1">
                        <a:solidFill>
                          <a:schemeClr val="lt1"/>
                        </a:solidFill>
                      </a:endParaRPr>
                    </a:p>
                  </a:txBody>
                  <a:tcPr marL="91425" marR="91425" marT="91425" marB="91425"/>
                </a:tc>
                <a:tc>
                  <a:txBody>
                    <a:bodyPr/>
                    <a:lstStyle/>
                    <a:p>
                      <a:pPr marL="0" lvl="0" indent="0" algn="ctr" rtl="0">
                        <a:spcBef>
                          <a:spcPts val="0"/>
                        </a:spcBef>
                        <a:spcAft>
                          <a:spcPts val="0"/>
                        </a:spcAft>
                        <a:buNone/>
                      </a:pPr>
                      <a:r>
                        <a:rPr lang="en" sz="1100" b="1">
                          <a:solidFill>
                            <a:schemeClr val="lt1"/>
                          </a:solidFill>
                        </a:rPr>
                        <a:t>AUTHOR</a:t>
                      </a:r>
                      <a:endParaRPr b="1"/>
                    </a:p>
                  </a:txBody>
                  <a:tcPr marL="91425" marR="91425" marT="91425" marB="91425"/>
                </a:tc>
                <a:tc>
                  <a:txBody>
                    <a:bodyPr/>
                    <a:lstStyle/>
                    <a:p>
                      <a:pPr marL="0" lvl="0" indent="0" algn="ctr" rtl="0">
                        <a:spcBef>
                          <a:spcPts val="0"/>
                        </a:spcBef>
                        <a:spcAft>
                          <a:spcPts val="0"/>
                        </a:spcAft>
                        <a:buNone/>
                      </a:pPr>
                      <a:r>
                        <a:rPr lang="en" sz="1100" b="1">
                          <a:solidFill>
                            <a:schemeClr val="lt1"/>
                          </a:solidFill>
                        </a:rPr>
                        <a:t>YEAR OF PUBLISHING</a:t>
                      </a:r>
                      <a:endParaRPr b="1"/>
                    </a:p>
                  </a:txBody>
                  <a:tcPr marL="91425" marR="91425" marT="91425" marB="91425"/>
                </a:tc>
                <a:tc>
                  <a:txBody>
                    <a:bodyPr/>
                    <a:lstStyle/>
                    <a:p>
                      <a:pPr marL="0" lvl="0" indent="0" algn="ctr" rtl="0">
                        <a:spcBef>
                          <a:spcPts val="0"/>
                        </a:spcBef>
                        <a:spcAft>
                          <a:spcPts val="0"/>
                        </a:spcAft>
                        <a:buNone/>
                      </a:pPr>
                      <a:r>
                        <a:rPr lang="en" sz="1100" b="1">
                          <a:solidFill>
                            <a:schemeClr val="lt1"/>
                          </a:solidFill>
                        </a:rPr>
                        <a:t>TITLE</a:t>
                      </a:r>
                      <a:endParaRPr b="1"/>
                    </a:p>
                  </a:txBody>
                  <a:tcPr marL="91425" marR="91425" marT="91425" marB="91425"/>
                </a:tc>
                <a:tc>
                  <a:txBody>
                    <a:bodyPr/>
                    <a:lstStyle/>
                    <a:p>
                      <a:pPr marL="0" lvl="0" indent="0" algn="ctr" rtl="0">
                        <a:spcBef>
                          <a:spcPts val="0"/>
                        </a:spcBef>
                        <a:spcAft>
                          <a:spcPts val="0"/>
                        </a:spcAft>
                        <a:buNone/>
                      </a:pPr>
                      <a:r>
                        <a:rPr lang="en" sz="1100" b="1">
                          <a:solidFill>
                            <a:schemeClr val="lt1"/>
                          </a:solidFill>
                        </a:rPr>
                        <a:t>METHODOLOGY</a:t>
                      </a:r>
                      <a:endParaRPr b="1"/>
                    </a:p>
                  </a:txBody>
                  <a:tcPr marL="91425" marR="91425" marT="91425" marB="91425"/>
                </a:tc>
                <a:tc>
                  <a:txBody>
                    <a:bodyPr/>
                    <a:lstStyle/>
                    <a:p>
                      <a:pPr marL="0" lvl="0" indent="0" algn="ctr" rtl="0">
                        <a:spcBef>
                          <a:spcPts val="0"/>
                        </a:spcBef>
                        <a:spcAft>
                          <a:spcPts val="0"/>
                        </a:spcAft>
                        <a:buNone/>
                      </a:pPr>
                      <a:r>
                        <a:rPr lang="en" sz="1100" b="1">
                          <a:solidFill>
                            <a:schemeClr val="lt1"/>
                          </a:solidFill>
                        </a:rPr>
                        <a:t>METRICS</a:t>
                      </a:r>
                      <a:endParaRPr b="1"/>
                    </a:p>
                  </a:txBody>
                  <a:tcPr marL="91425" marR="91425" marT="91425" marB="91425"/>
                </a:tc>
                <a:tc>
                  <a:txBody>
                    <a:bodyPr/>
                    <a:lstStyle/>
                    <a:p>
                      <a:pPr marL="0" lvl="0" indent="0" algn="ctr" rtl="0">
                        <a:spcBef>
                          <a:spcPts val="0"/>
                        </a:spcBef>
                        <a:spcAft>
                          <a:spcPts val="0"/>
                        </a:spcAft>
                        <a:buNone/>
                      </a:pPr>
                      <a:r>
                        <a:rPr lang="en" sz="1100" b="1">
                          <a:solidFill>
                            <a:schemeClr val="lt1"/>
                          </a:solidFill>
                        </a:rPr>
                        <a:t>DRAWBACKS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lnSpc>
                          <a:spcPct val="115000"/>
                        </a:lnSpc>
                        <a:spcBef>
                          <a:spcPts val="1200"/>
                        </a:spcBef>
                        <a:spcAft>
                          <a:spcPts val="1200"/>
                        </a:spcAft>
                        <a:buNone/>
                      </a:pPr>
                      <a:r>
                        <a:rPr lang="en" sz="1200">
                          <a:solidFill>
                            <a:schemeClr val="lt1"/>
                          </a:solidFill>
                        </a:rPr>
                        <a:t>3.</a:t>
                      </a:r>
                      <a:endParaRPr sz="1200">
                        <a:solidFill>
                          <a:schemeClr val="lt1"/>
                        </a:solidFill>
                      </a:endParaRPr>
                    </a:p>
                  </a:txBody>
                  <a:tcPr marL="114300" marR="114300" marT="91425" marB="91425"/>
                </a:tc>
                <a:tc>
                  <a:txBody>
                    <a:bodyPr/>
                    <a:lstStyle/>
                    <a:p>
                      <a:pPr marL="0" lvl="0" indent="0" algn="l" rtl="0">
                        <a:lnSpc>
                          <a:spcPct val="115000"/>
                        </a:lnSpc>
                        <a:spcBef>
                          <a:spcPts val="1200"/>
                        </a:spcBef>
                        <a:spcAft>
                          <a:spcPts val="0"/>
                        </a:spcAft>
                        <a:buNone/>
                      </a:pPr>
                      <a:r>
                        <a:rPr lang="en" sz="1100">
                          <a:solidFill>
                            <a:schemeClr val="lt1"/>
                          </a:solidFill>
                        </a:rPr>
                        <a:t>Firas A. Jassim,</a:t>
                      </a:r>
                      <a:endParaRPr sz="1100">
                        <a:solidFill>
                          <a:schemeClr val="lt1"/>
                        </a:solidFill>
                      </a:endParaRPr>
                    </a:p>
                    <a:p>
                      <a:pPr marL="0" lvl="0" indent="0" algn="l" rtl="0">
                        <a:lnSpc>
                          <a:spcPct val="115000"/>
                        </a:lnSpc>
                        <a:spcBef>
                          <a:spcPts val="1200"/>
                        </a:spcBef>
                        <a:spcAft>
                          <a:spcPts val="1200"/>
                        </a:spcAft>
                        <a:buNone/>
                      </a:pPr>
                      <a:r>
                        <a:rPr lang="en" sz="1100">
                          <a:solidFill>
                            <a:schemeClr val="lt1"/>
                          </a:solidFill>
                        </a:rPr>
                        <a:t>Hind E. Qassim </a:t>
                      </a:r>
                      <a:endParaRPr sz="1100">
                        <a:solidFill>
                          <a:schemeClr val="lt1"/>
                        </a:solidFill>
                      </a:endParaRPr>
                    </a:p>
                  </a:txBody>
                  <a:tcPr marL="114300" marR="114300" marT="91425" marB="91425"/>
                </a:tc>
                <a:tc>
                  <a:txBody>
                    <a:bodyPr/>
                    <a:lstStyle/>
                    <a:p>
                      <a:pPr marL="0" lvl="0" indent="0" algn="l" rtl="0">
                        <a:spcBef>
                          <a:spcPts val="0"/>
                        </a:spcBef>
                        <a:spcAft>
                          <a:spcPts val="0"/>
                        </a:spcAft>
                        <a:buNone/>
                      </a:pPr>
                      <a:endParaRPr sz="1100">
                        <a:solidFill>
                          <a:schemeClr val="lt1"/>
                        </a:solidFill>
                      </a:endParaRPr>
                    </a:p>
                    <a:p>
                      <a:pPr marL="0" lvl="0" indent="0" algn="ctr" rtl="0">
                        <a:spcBef>
                          <a:spcPts val="0"/>
                        </a:spcBef>
                        <a:spcAft>
                          <a:spcPts val="0"/>
                        </a:spcAft>
                        <a:buNone/>
                      </a:pPr>
                      <a:r>
                        <a:rPr lang="en" sz="1100">
                          <a:solidFill>
                            <a:schemeClr val="lt1"/>
                          </a:solidFill>
                        </a:rPr>
                        <a:t>2012</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sz="1100">
                          <a:solidFill>
                            <a:schemeClr val="lt1"/>
                          </a:solidFill>
                        </a:rPr>
                        <a:t>Five Modulus Method for Image Compression</a:t>
                      </a:r>
                      <a:endParaRPr>
                        <a:solidFill>
                          <a:schemeClr val="lt1"/>
                        </a:solidFill>
                      </a:endParaRPr>
                    </a:p>
                  </a:txBody>
                  <a:tcPr marL="91425" marR="91425" marT="91425" marB="91425"/>
                </a:tc>
                <a:tc>
                  <a:txBody>
                    <a:bodyPr/>
                    <a:lstStyle/>
                    <a:p>
                      <a:pPr marL="0" lvl="0" indent="-228600" algn="l" rtl="0">
                        <a:lnSpc>
                          <a:spcPct val="115000"/>
                        </a:lnSpc>
                        <a:spcBef>
                          <a:spcPts val="1200"/>
                        </a:spcBef>
                        <a:spcAft>
                          <a:spcPts val="0"/>
                        </a:spcAft>
                        <a:buNone/>
                      </a:pPr>
                      <a:r>
                        <a:rPr lang="en" sz="1100">
                          <a:solidFill>
                            <a:schemeClr val="lt1"/>
                          </a:solidFill>
                        </a:rPr>
                        <a:t>·</a:t>
                      </a:r>
                      <a:r>
                        <a:rPr lang="en" sz="700">
                          <a:solidFill>
                            <a:schemeClr val="lt1"/>
                          </a:solidFill>
                          <a:latin typeface="Times New Roman"/>
                          <a:ea typeface="Times New Roman"/>
                          <a:cs typeface="Times New Roman"/>
                          <a:sym typeface="Times New Roman"/>
                        </a:rPr>
                        <a:t>       </a:t>
                      </a:r>
                      <a:r>
                        <a:rPr lang="en" sz="1100">
                          <a:solidFill>
                            <a:schemeClr val="lt1"/>
                          </a:solidFill>
                        </a:rPr>
                        <a:t>The cover image is divided into N blocks of block size k*k pixels, where ‘K’ is the size of window.</a:t>
                      </a:r>
                      <a:endParaRPr sz="1100">
                        <a:solidFill>
                          <a:schemeClr val="lt1"/>
                        </a:solidFill>
                      </a:endParaRPr>
                    </a:p>
                    <a:p>
                      <a:pPr marL="0" lvl="0" indent="-228600" algn="l" rtl="0">
                        <a:lnSpc>
                          <a:spcPct val="115000"/>
                        </a:lnSpc>
                        <a:spcBef>
                          <a:spcPts val="1200"/>
                        </a:spcBef>
                        <a:spcAft>
                          <a:spcPts val="1200"/>
                        </a:spcAft>
                        <a:buNone/>
                      </a:pPr>
                      <a:r>
                        <a:rPr lang="en" sz="1100">
                          <a:solidFill>
                            <a:schemeClr val="lt1"/>
                          </a:solidFill>
                        </a:rPr>
                        <a:t>     Then each pixel in the blocks is modified such that the pixel of block is divisible by 5.</a:t>
                      </a:r>
                      <a:endParaRPr sz="1100">
                        <a:solidFill>
                          <a:schemeClr val="lt1"/>
                        </a:solidFill>
                      </a:endParaRPr>
                    </a:p>
                  </a:txBody>
                  <a:tcPr marL="114300" marR="114300" marT="91425" marB="91425"/>
                </a:tc>
                <a:tc>
                  <a:txBody>
                    <a:bodyPr/>
                    <a:lstStyle/>
                    <a:p>
                      <a:pPr marL="0" lvl="0" indent="0" algn="l" rtl="0">
                        <a:spcBef>
                          <a:spcPts val="0"/>
                        </a:spcBef>
                        <a:spcAft>
                          <a:spcPts val="0"/>
                        </a:spcAft>
                        <a:buNone/>
                      </a:pPr>
                      <a:r>
                        <a:rPr lang="en" sz="1000">
                          <a:solidFill>
                            <a:schemeClr val="lt1"/>
                          </a:solidFill>
                        </a:rPr>
                        <a:t>Peak Signal to Noise Ratio (PSNR).</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Mean Squared Error (MSE)</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Compression Ratio (CR)</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Root Mean Square Error</a:t>
                      </a:r>
                      <a:endParaRPr sz="1000">
                        <a:solidFill>
                          <a:schemeClr val="lt1"/>
                        </a:solidFill>
                      </a:endParaRPr>
                    </a:p>
                    <a:p>
                      <a:pPr marL="0" lvl="0" indent="0" algn="l" rtl="0">
                        <a:spcBef>
                          <a:spcPts val="0"/>
                        </a:spcBef>
                        <a:spcAft>
                          <a:spcPts val="0"/>
                        </a:spcAft>
                        <a:buNone/>
                      </a:pPr>
                      <a:r>
                        <a:rPr lang="en" sz="1000">
                          <a:solidFill>
                            <a:schemeClr val="lt1"/>
                          </a:solidFill>
                        </a:rPr>
                        <a:t>(RMSE)</a:t>
                      </a:r>
                      <a:endParaRPr sz="1000">
                        <a:solidFill>
                          <a:schemeClr val="lt1"/>
                        </a:solidFill>
                      </a:endParaRPr>
                    </a:p>
                    <a:p>
                      <a:pPr marL="0" lvl="0" indent="0" algn="l" rtl="0">
                        <a:spcBef>
                          <a:spcPts val="0"/>
                        </a:spcBef>
                        <a:spcAft>
                          <a:spcPts val="0"/>
                        </a:spcAft>
                        <a:buNone/>
                      </a:pP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100">
                          <a:solidFill>
                            <a:schemeClr val="lt1"/>
                          </a:solidFill>
                        </a:rPr>
                        <a:t>The limitation of this method is the hiding capacity, being below 1 bit per pixel in some cases.</a:t>
                      </a:r>
                      <a:endParaRPr>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6"/>
          <p:cNvSpPr txBox="1">
            <a:spLocks noGrp="1"/>
          </p:cNvSpPr>
          <p:nvPr>
            <p:ph type="title"/>
          </p:nvPr>
        </p:nvSpPr>
        <p:spPr>
          <a:xfrm>
            <a:off x="713250" y="35075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LITERATURE REVIEW</a:t>
            </a:r>
            <a:endParaRPr/>
          </a:p>
        </p:txBody>
      </p:sp>
      <p:graphicFrame>
        <p:nvGraphicFramePr>
          <p:cNvPr id="417" name="Google Shape;417;p36"/>
          <p:cNvGraphicFramePr/>
          <p:nvPr/>
        </p:nvGraphicFramePr>
        <p:xfrm>
          <a:off x="622200" y="1167775"/>
          <a:ext cx="7600800" cy="4114359"/>
        </p:xfrm>
        <a:graphic>
          <a:graphicData uri="http://schemas.openxmlformats.org/drawingml/2006/table">
            <a:tbl>
              <a:tblPr>
                <a:noFill/>
                <a:tableStyleId>{66424419-5D92-485B-8A45-2F67A01274F4}</a:tableStyleId>
              </a:tblPr>
              <a:tblGrid>
                <a:gridCol w="908325">
                  <a:extLst>
                    <a:ext uri="{9D8B030D-6E8A-4147-A177-3AD203B41FA5}">
                      <a16:colId xmlns:a16="http://schemas.microsoft.com/office/drawing/2014/main" val="20000"/>
                    </a:ext>
                  </a:extLst>
                </a:gridCol>
                <a:gridCol w="986950">
                  <a:extLst>
                    <a:ext uri="{9D8B030D-6E8A-4147-A177-3AD203B41FA5}">
                      <a16:colId xmlns:a16="http://schemas.microsoft.com/office/drawing/2014/main" val="20001"/>
                    </a:ext>
                  </a:extLst>
                </a:gridCol>
                <a:gridCol w="1097100">
                  <a:extLst>
                    <a:ext uri="{9D8B030D-6E8A-4147-A177-3AD203B41FA5}">
                      <a16:colId xmlns:a16="http://schemas.microsoft.com/office/drawing/2014/main" val="20002"/>
                    </a:ext>
                  </a:extLst>
                </a:gridCol>
                <a:gridCol w="1128525">
                  <a:extLst>
                    <a:ext uri="{9D8B030D-6E8A-4147-A177-3AD203B41FA5}">
                      <a16:colId xmlns:a16="http://schemas.microsoft.com/office/drawing/2014/main" val="20003"/>
                    </a:ext>
                  </a:extLst>
                </a:gridCol>
                <a:gridCol w="1335225">
                  <a:extLst>
                    <a:ext uri="{9D8B030D-6E8A-4147-A177-3AD203B41FA5}">
                      <a16:colId xmlns:a16="http://schemas.microsoft.com/office/drawing/2014/main" val="20004"/>
                    </a:ext>
                  </a:extLst>
                </a:gridCol>
                <a:gridCol w="921775">
                  <a:extLst>
                    <a:ext uri="{9D8B030D-6E8A-4147-A177-3AD203B41FA5}">
                      <a16:colId xmlns:a16="http://schemas.microsoft.com/office/drawing/2014/main" val="20005"/>
                    </a:ext>
                  </a:extLst>
                </a:gridCol>
                <a:gridCol w="1222900">
                  <a:extLst>
                    <a:ext uri="{9D8B030D-6E8A-4147-A177-3AD203B41FA5}">
                      <a16:colId xmlns:a16="http://schemas.microsoft.com/office/drawing/2014/main" val="20006"/>
                    </a:ext>
                  </a:extLst>
                </a:gridCol>
              </a:tblGrid>
              <a:tr h="381000">
                <a:tc>
                  <a:txBody>
                    <a:bodyPr/>
                    <a:lstStyle/>
                    <a:p>
                      <a:pPr marL="0" lvl="0" indent="0" algn="ctr" rtl="0">
                        <a:spcBef>
                          <a:spcPts val="0"/>
                        </a:spcBef>
                        <a:spcAft>
                          <a:spcPts val="0"/>
                        </a:spcAft>
                        <a:buNone/>
                      </a:pPr>
                      <a:r>
                        <a:rPr lang="en" sz="1100" b="1">
                          <a:solidFill>
                            <a:schemeClr val="lt1"/>
                          </a:solidFill>
                        </a:rPr>
                        <a:t>SERIAL </a:t>
                      </a:r>
                      <a:endParaRPr sz="1100" b="1">
                        <a:solidFill>
                          <a:schemeClr val="lt1"/>
                        </a:solidFill>
                      </a:endParaRPr>
                    </a:p>
                    <a:p>
                      <a:pPr marL="0" lvl="0" indent="0" algn="ctr" rtl="0">
                        <a:spcBef>
                          <a:spcPts val="0"/>
                        </a:spcBef>
                        <a:spcAft>
                          <a:spcPts val="0"/>
                        </a:spcAft>
                        <a:buNone/>
                      </a:pPr>
                      <a:r>
                        <a:rPr lang="en" sz="1100" b="1">
                          <a:solidFill>
                            <a:schemeClr val="lt1"/>
                          </a:solidFill>
                        </a:rPr>
                        <a:t>NO.</a:t>
                      </a:r>
                      <a:endParaRPr sz="1100" b="1">
                        <a:solidFill>
                          <a:schemeClr val="lt1"/>
                        </a:solidFill>
                      </a:endParaRPr>
                    </a:p>
                  </a:txBody>
                  <a:tcPr marL="91425" marR="91425" marT="91425" marB="91425"/>
                </a:tc>
                <a:tc>
                  <a:txBody>
                    <a:bodyPr/>
                    <a:lstStyle/>
                    <a:p>
                      <a:pPr marL="0" lvl="0" indent="0" algn="ctr" rtl="0">
                        <a:spcBef>
                          <a:spcPts val="0"/>
                        </a:spcBef>
                        <a:spcAft>
                          <a:spcPts val="0"/>
                        </a:spcAft>
                        <a:buNone/>
                      </a:pPr>
                      <a:r>
                        <a:rPr lang="en" sz="1100" b="1">
                          <a:solidFill>
                            <a:schemeClr val="lt1"/>
                          </a:solidFill>
                        </a:rPr>
                        <a:t>AUTHOR</a:t>
                      </a:r>
                      <a:endParaRPr b="1"/>
                    </a:p>
                  </a:txBody>
                  <a:tcPr marL="91425" marR="91425" marT="91425" marB="91425"/>
                </a:tc>
                <a:tc>
                  <a:txBody>
                    <a:bodyPr/>
                    <a:lstStyle/>
                    <a:p>
                      <a:pPr marL="0" lvl="0" indent="0" algn="ctr" rtl="0">
                        <a:spcBef>
                          <a:spcPts val="0"/>
                        </a:spcBef>
                        <a:spcAft>
                          <a:spcPts val="0"/>
                        </a:spcAft>
                        <a:buNone/>
                      </a:pPr>
                      <a:r>
                        <a:rPr lang="en" sz="1100" b="1">
                          <a:solidFill>
                            <a:schemeClr val="lt1"/>
                          </a:solidFill>
                        </a:rPr>
                        <a:t>YEAR OF PUBLISHING</a:t>
                      </a:r>
                      <a:endParaRPr b="1"/>
                    </a:p>
                  </a:txBody>
                  <a:tcPr marL="91425" marR="91425" marT="91425" marB="91425"/>
                </a:tc>
                <a:tc>
                  <a:txBody>
                    <a:bodyPr/>
                    <a:lstStyle/>
                    <a:p>
                      <a:pPr marL="0" lvl="0" indent="0" algn="ctr" rtl="0">
                        <a:spcBef>
                          <a:spcPts val="0"/>
                        </a:spcBef>
                        <a:spcAft>
                          <a:spcPts val="0"/>
                        </a:spcAft>
                        <a:buNone/>
                      </a:pPr>
                      <a:r>
                        <a:rPr lang="en" sz="1100" b="1">
                          <a:solidFill>
                            <a:schemeClr val="lt1"/>
                          </a:solidFill>
                        </a:rPr>
                        <a:t>TITLE</a:t>
                      </a:r>
                      <a:endParaRPr b="1"/>
                    </a:p>
                  </a:txBody>
                  <a:tcPr marL="91425" marR="91425" marT="91425" marB="91425"/>
                </a:tc>
                <a:tc>
                  <a:txBody>
                    <a:bodyPr/>
                    <a:lstStyle/>
                    <a:p>
                      <a:pPr marL="0" lvl="0" indent="0" algn="ctr" rtl="0">
                        <a:spcBef>
                          <a:spcPts val="0"/>
                        </a:spcBef>
                        <a:spcAft>
                          <a:spcPts val="0"/>
                        </a:spcAft>
                        <a:buNone/>
                      </a:pPr>
                      <a:r>
                        <a:rPr lang="en" sz="1100" b="1">
                          <a:solidFill>
                            <a:schemeClr val="lt1"/>
                          </a:solidFill>
                        </a:rPr>
                        <a:t>METHODOLOGY</a:t>
                      </a:r>
                      <a:endParaRPr b="1"/>
                    </a:p>
                  </a:txBody>
                  <a:tcPr marL="91425" marR="91425" marT="91425" marB="91425"/>
                </a:tc>
                <a:tc>
                  <a:txBody>
                    <a:bodyPr/>
                    <a:lstStyle/>
                    <a:p>
                      <a:pPr marL="0" lvl="0" indent="0" algn="ctr" rtl="0">
                        <a:spcBef>
                          <a:spcPts val="0"/>
                        </a:spcBef>
                        <a:spcAft>
                          <a:spcPts val="0"/>
                        </a:spcAft>
                        <a:buNone/>
                      </a:pPr>
                      <a:r>
                        <a:rPr lang="en" sz="1100" b="1">
                          <a:solidFill>
                            <a:schemeClr val="lt1"/>
                          </a:solidFill>
                        </a:rPr>
                        <a:t>METRICS</a:t>
                      </a:r>
                      <a:endParaRPr b="1"/>
                    </a:p>
                  </a:txBody>
                  <a:tcPr marL="91425" marR="91425" marT="91425" marB="91425"/>
                </a:tc>
                <a:tc>
                  <a:txBody>
                    <a:bodyPr/>
                    <a:lstStyle/>
                    <a:p>
                      <a:pPr marL="0" lvl="0" indent="0" algn="ctr" rtl="0">
                        <a:spcBef>
                          <a:spcPts val="0"/>
                        </a:spcBef>
                        <a:spcAft>
                          <a:spcPts val="0"/>
                        </a:spcAft>
                        <a:buNone/>
                      </a:pPr>
                      <a:r>
                        <a:rPr lang="en" sz="1100" b="1">
                          <a:solidFill>
                            <a:schemeClr val="lt1"/>
                          </a:solidFill>
                        </a:rPr>
                        <a:t>DRAWBACKS</a:t>
                      </a:r>
                      <a:endParaRPr b="1"/>
                    </a:p>
                  </a:txBody>
                  <a:tcPr marL="91425" marR="91425" marT="91425" marB="91425"/>
                </a:tc>
                <a:extLst>
                  <a:ext uri="{0D108BD9-81ED-4DB2-BD59-A6C34878D82A}">
                    <a16:rowId xmlns:a16="http://schemas.microsoft.com/office/drawing/2014/main" val="10000"/>
                  </a:ext>
                </a:extLst>
              </a:tr>
              <a:tr h="2734025">
                <a:tc>
                  <a:txBody>
                    <a:bodyPr/>
                    <a:lstStyle/>
                    <a:p>
                      <a:pPr marL="0" lvl="0" indent="0" algn="ctr" rtl="0">
                        <a:lnSpc>
                          <a:spcPct val="115000"/>
                        </a:lnSpc>
                        <a:spcBef>
                          <a:spcPts val="1200"/>
                        </a:spcBef>
                        <a:spcAft>
                          <a:spcPts val="1200"/>
                        </a:spcAft>
                        <a:buNone/>
                      </a:pPr>
                      <a:r>
                        <a:rPr lang="en" sz="1200">
                          <a:solidFill>
                            <a:schemeClr val="lt1"/>
                          </a:solidFill>
                        </a:rPr>
                        <a:t>4.</a:t>
                      </a:r>
                      <a:endParaRPr sz="1200">
                        <a:solidFill>
                          <a:schemeClr val="lt1"/>
                        </a:solidFill>
                      </a:endParaRPr>
                    </a:p>
                  </a:txBody>
                  <a:tcPr marL="114300" marR="114300" marT="91425" marB="91425"/>
                </a:tc>
                <a:tc>
                  <a:txBody>
                    <a:bodyPr/>
                    <a:lstStyle/>
                    <a:p>
                      <a:pPr marL="0" lvl="0" indent="0" algn="l" rtl="0">
                        <a:lnSpc>
                          <a:spcPct val="115000"/>
                        </a:lnSpc>
                        <a:spcBef>
                          <a:spcPts val="1200"/>
                        </a:spcBef>
                        <a:spcAft>
                          <a:spcPts val="0"/>
                        </a:spcAft>
                        <a:buNone/>
                      </a:pPr>
                      <a:r>
                        <a:rPr lang="en" sz="1100">
                          <a:solidFill>
                            <a:schemeClr val="lt1"/>
                          </a:solidFill>
                        </a:rPr>
                        <a:t>S. Batra,</a:t>
                      </a:r>
                      <a:endParaRPr sz="1100">
                        <a:solidFill>
                          <a:schemeClr val="lt1"/>
                        </a:solidFill>
                      </a:endParaRPr>
                    </a:p>
                    <a:p>
                      <a:pPr marL="0" lvl="0" indent="0" algn="l" rtl="0">
                        <a:lnSpc>
                          <a:spcPct val="115000"/>
                        </a:lnSpc>
                        <a:spcBef>
                          <a:spcPts val="1200"/>
                        </a:spcBef>
                        <a:spcAft>
                          <a:spcPts val="1200"/>
                        </a:spcAft>
                        <a:buNone/>
                      </a:pPr>
                      <a:r>
                        <a:rPr lang="en" sz="1100">
                          <a:solidFill>
                            <a:schemeClr val="lt1"/>
                          </a:solidFill>
                        </a:rPr>
                        <a:t>R. Rishi</a:t>
                      </a:r>
                      <a:endParaRPr sz="1100">
                        <a:solidFill>
                          <a:schemeClr val="lt1"/>
                        </a:solidFill>
                      </a:endParaRPr>
                    </a:p>
                  </a:txBody>
                  <a:tcPr marL="114300" marR="114300" marT="91425" marB="91425"/>
                </a:tc>
                <a:tc>
                  <a:txBody>
                    <a:bodyPr/>
                    <a:lstStyle/>
                    <a:p>
                      <a:pPr marL="0" lvl="0" indent="0" algn="ctr" rtl="0">
                        <a:spcBef>
                          <a:spcPts val="0"/>
                        </a:spcBef>
                        <a:spcAft>
                          <a:spcPts val="0"/>
                        </a:spcAft>
                        <a:buNone/>
                      </a:pPr>
                      <a:endParaRPr sz="1100">
                        <a:solidFill>
                          <a:schemeClr val="lt1"/>
                        </a:solidFill>
                      </a:endParaRPr>
                    </a:p>
                    <a:p>
                      <a:pPr marL="0" lvl="0" indent="0" algn="ctr" rtl="0">
                        <a:spcBef>
                          <a:spcPts val="0"/>
                        </a:spcBef>
                        <a:spcAft>
                          <a:spcPts val="0"/>
                        </a:spcAft>
                        <a:buNone/>
                      </a:pPr>
                      <a:r>
                        <a:rPr lang="en" sz="1100">
                          <a:solidFill>
                            <a:schemeClr val="lt1"/>
                          </a:solidFill>
                        </a:rPr>
                        <a:t>2010</a:t>
                      </a:r>
                      <a:endParaRPr sz="1100">
                        <a:solidFill>
                          <a:schemeClr val="lt1"/>
                        </a:solidFill>
                      </a:endParaRPr>
                    </a:p>
                    <a:p>
                      <a:pPr marL="0" lvl="0" indent="0" algn="ctr" rtl="0">
                        <a:spcBef>
                          <a:spcPts val="0"/>
                        </a:spcBef>
                        <a:spcAft>
                          <a:spcPts val="0"/>
                        </a:spcAft>
                        <a:buNone/>
                      </a:pP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sz="1100" dirty="0">
                          <a:solidFill>
                            <a:schemeClr val="lt1"/>
                          </a:solidFill>
                        </a:rPr>
                        <a:t>Insertion of the message in 6</a:t>
                      </a:r>
                      <a:r>
                        <a:rPr lang="en" sz="1100" baseline="30000" dirty="0">
                          <a:solidFill>
                            <a:schemeClr val="lt1"/>
                          </a:solidFill>
                        </a:rPr>
                        <a:t>th</a:t>
                      </a:r>
                      <a:r>
                        <a:rPr lang="en" sz="1100" dirty="0">
                          <a:solidFill>
                            <a:schemeClr val="lt1"/>
                          </a:solidFill>
                        </a:rPr>
                        <a:t> ,7</a:t>
                      </a:r>
                      <a:r>
                        <a:rPr lang="en" sz="1100" baseline="30000" dirty="0">
                          <a:solidFill>
                            <a:schemeClr val="lt1"/>
                          </a:solidFill>
                        </a:rPr>
                        <a:t>th</a:t>
                      </a:r>
                      <a:r>
                        <a:rPr lang="en" sz="1100" dirty="0">
                          <a:solidFill>
                            <a:schemeClr val="lt1"/>
                          </a:solidFill>
                        </a:rPr>
                        <a:t> and 8</a:t>
                      </a:r>
                      <a:r>
                        <a:rPr lang="en" sz="1100" baseline="30000" dirty="0">
                          <a:solidFill>
                            <a:schemeClr val="lt1"/>
                          </a:solidFill>
                        </a:rPr>
                        <a:t>th</a:t>
                      </a:r>
                      <a:r>
                        <a:rPr lang="en" sz="1100" dirty="0">
                          <a:solidFill>
                            <a:schemeClr val="lt1"/>
                          </a:solidFill>
                        </a:rPr>
                        <a:t> bit of pixel values and retrieval in case intruder changes the least significant bit of image pixels.</a:t>
                      </a:r>
                      <a:endParaRPr dirty="0">
                        <a:solidFill>
                          <a:schemeClr val="lt1"/>
                        </a:solidFill>
                      </a:endParaRPr>
                    </a:p>
                  </a:txBody>
                  <a:tcPr marL="91425" marR="91425" marT="91425" marB="91425"/>
                </a:tc>
                <a:tc>
                  <a:txBody>
                    <a:bodyPr/>
                    <a:lstStyle/>
                    <a:p>
                      <a:pPr marL="0" lvl="0" indent="-228600" algn="l" rtl="0">
                        <a:lnSpc>
                          <a:spcPct val="115000"/>
                        </a:lnSpc>
                        <a:spcBef>
                          <a:spcPts val="1200"/>
                        </a:spcBef>
                        <a:spcAft>
                          <a:spcPts val="0"/>
                        </a:spcAft>
                        <a:buNone/>
                      </a:pPr>
                      <a:r>
                        <a:rPr lang="en" sz="1100">
                          <a:solidFill>
                            <a:schemeClr val="lt1"/>
                          </a:solidFill>
                        </a:rPr>
                        <a:t>·</a:t>
                      </a:r>
                      <a:r>
                        <a:rPr lang="en" sz="700">
                          <a:solidFill>
                            <a:schemeClr val="lt1"/>
                          </a:solidFill>
                          <a:latin typeface="Times New Roman"/>
                          <a:ea typeface="Times New Roman"/>
                          <a:cs typeface="Times New Roman"/>
                          <a:sym typeface="Times New Roman"/>
                        </a:rPr>
                        <a:t>        </a:t>
                      </a:r>
                      <a:r>
                        <a:rPr lang="en" sz="1100">
                          <a:solidFill>
                            <a:schemeClr val="lt1"/>
                          </a:solidFill>
                        </a:rPr>
                        <a:t>A pseudo random location(l) in the cover object using secret key is found for inserting the message bit b and then we check for the pixel value at the location. </a:t>
                      </a:r>
                      <a:endParaRPr sz="1100">
                        <a:solidFill>
                          <a:schemeClr val="lt1"/>
                        </a:solidFill>
                      </a:endParaRPr>
                    </a:p>
                    <a:p>
                      <a:pPr marL="0" lvl="0" indent="-228600" algn="l" rtl="0">
                        <a:lnSpc>
                          <a:spcPct val="115000"/>
                        </a:lnSpc>
                        <a:spcBef>
                          <a:spcPts val="1200"/>
                        </a:spcBef>
                        <a:spcAft>
                          <a:spcPts val="1200"/>
                        </a:spcAft>
                        <a:buNone/>
                      </a:pPr>
                      <a:r>
                        <a:rPr lang="en" sz="1100">
                          <a:solidFill>
                            <a:schemeClr val="lt1"/>
                          </a:solidFill>
                        </a:rPr>
                        <a:t>      After this, the 6</a:t>
                      </a:r>
                      <a:r>
                        <a:rPr lang="en" sz="1100" baseline="30000">
                          <a:solidFill>
                            <a:schemeClr val="lt1"/>
                          </a:solidFill>
                        </a:rPr>
                        <a:t>th</a:t>
                      </a:r>
                      <a:r>
                        <a:rPr lang="en" sz="1100">
                          <a:solidFill>
                            <a:schemeClr val="lt1"/>
                          </a:solidFill>
                        </a:rPr>
                        <a:t> ,7</a:t>
                      </a:r>
                      <a:r>
                        <a:rPr lang="en" sz="1100" baseline="30000">
                          <a:solidFill>
                            <a:schemeClr val="lt1"/>
                          </a:solidFill>
                        </a:rPr>
                        <a:t>th</a:t>
                      </a:r>
                      <a:r>
                        <a:rPr lang="en" sz="1100">
                          <a:solidFill>
                            <a:schemeClr val="lt1"/>
                          </a:solidFill>
                        </a:rPr>
                        <a:t> and 8</a:t>
                      </a:r>
                      <a:r>
                        <a:rPr lang="en" sz="1100" baseline="30000">
                          <a:solidFill>
                            <a:schemeClr val="lt1"/>
                          </a:solidFill>
                        </a:rPr>
                        <a:t>th</a:t>
                      </a:r>
                      <a:r>
                        <a:rPr lang="en" sz="1100">
                          <a:solidFill>
                            <a:schemeClr val="lt1"/>
                          </a:solidFill>
                        </a:rPr>
                        <a:t> bits at the location are checked.</a:t>
                      </a:r>
                      <a:endParaRPr sz="1100">
                        <a:solidFill>
                          <a:schemeClr val="lt1"/>
                        </a:solidFill>
                      </a:endParaRPr>
                    </a:p>
                  </a:txBody>
                  <a:tcPr marL="114300" marR="114300" marT="91425" marB="91425"/>
                </a:tc>
                <a:tc>
                  <a:txBody>
                    <a:bodyPr/>
                    <a:lstStyle/>
                    <a:p>
                      <a:pPr marL="0" lvl="0" indent="0" algn="l" rtl="0">
                        <a:spcBef>
                          <a:spcPts val="0"/>
                        </a:spcBef>
                        <a:spcAft>
                          <a:spcPts val="0"/>
                        </a:spcAft>
                        <a:buNone/>
                      </a:pPr>
                      <a:r>
                        <a:rPr lang="en" sz="1000">
                          <a:solidFill>
                            <a:schemeClr val="lt1"/>
                          </a:solidFill>
                        </a:rPr>
                        <a:t>Histogram Analysis</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Mean Squared Error (MSE)</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Peak Signal-to Noise Ratio</a:t>
                      </a:r>
                      <a:endParaRPr sz="1000">
                        <a:solidFill>
                          <a:schemeClr val="lt1"/>
                        </a:solidFill>
                      </a:endParaRPr>
                    </a:p>
                    <a:p>
                      <a:pPr marL="0" lvl="0" indent="0" algn="l" rtl="0">
                        <a:spcBef>
                          <a:spcPts val="0"/>
                        </a:spcBef>
                        <a:spcAft>
                          <a:spcPts val="0"/>
                        </a:spcAft>
                        <a:buNone/>
                      </a:pPr>
                      <a:r>
                        <a:rPr lang="en" sz="1000">
                          <a:solidFill>
                            <a:schemeClr val="lt1"/>
                          </a:solidFill>
                        </a:rPr>
                        <a:t>(PSNR)</a:t>
                      </a:r>
                      <a:endParaRPr sz="1000">
                        <a:solidFill>
                          <a:schemeClr val="lt1"/>
                        </a:solidFill>
                      </a:endParaRPr>
                    </a:p>
                    <a:p>
                      <a:pPr marL="0" lvl="0" indent="0" algn="l" rtl="0">
                        <a:spcBef>
                          <a:spcPts val="0"/>
                        </a:spcBef>
                        <a:spcAft>
                          <a:spcPts val="0"/>
                        </a:spcAft>
                        <a:buNone/>
                      </a:pP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sz="1100" dirty="0">
                          <a:solidFill>
                            <a:schemeClr val="lt1"/>
                          </a:solidFill>
                        </a:rPr>
                        <a:t>This method does not provide 100 % message insertion rate.</a:t>
                      </a:r>
                      <a:endParaRPr dirty="0">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7"/>
          <p:cNvSpPr txBox="1">
            <a:spLocks noGrp="1"/>
          </p:cNvSpPr>
          <p:nvPr>
            <p:ph type="ctrTitle"/>
          </p:nvPr>
        </p:nvSpPr>
        <p:spPr>
          <a:xfrm>
            <a:off x="1408200" y="1855725"/>
            <a:ext cx="6327600" cy="132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System Design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8"/>
          <p:cNvSpPr txBox="1">
            <a:spLocks noGrp="1"/>
          </p:cNvSpPr>
          <p:nvPr>
            <p:ph type="body" idx="1"/>
          </p:nvPr>
        </p:nvSpPr>
        <p:spPr>
          <a:xfrm>
            <a:off x="713250" y="1840500"/>
            <a:ext cx="7717500" cy="31929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AutoNum type="arabicPeriod"/>
            </a:pPr>
            <a:r>
              <a:rPr lang="en" sz="1200"/>
              <a:t>Take input of text that is to be hidden and create a function to convert the text to binary format.</a:t>
            </a:r>
            <a:endParaRPr sz="1200"/>
          </a:p>
          <a:p>
            <a:pPr marL="457200" lvl="0" indent="-304800" algn="l" rtl="0">
              <a:lnSpc>
                <a:spcPct val="115000"/>
              </a:lnSpc>
              <a:spcBef>
                <a:spcPts val="0"/>
              </a:spcBef>
              <a:spcAft>
                <a:spcPts val="0"/>
              </a:spcAft>
              <a:buSzPts val="1200"/>
              <a:buAutoNum type="arabicPeriod"/>
            </a:pPr>
            <a:r>
              <a:rPr lang="en" sz="1200"/>
              <a:t>For the conversion of the text to binary digits , 8 bit representation of the text is taken into account.</a:t>
            </a:r>
            <a:endParaRPr sz="1200"/>
          </a:p>
          <a:p>
            <a:pPr marL="457200" lvl="0" indent="-304800" algn="l" rtl="0">
              <a:lnSpc>
                <a:spcPct val="115000"/>
              </a:lnSpc>
              <a:spcBef>
                <a:spcPts val="0"/>
              </a:spcBef>
              <a:spcAft>
                <a:spcPts val="0"/>
              </a:spcAft>
              <a:buSzPts val="1200"/>
              <a:buAutoNum type="arabicPeriod"/>
            </a:pPr>
            <a:r>
              <a:rPr lang="en" sz="1200"/>
              <a:t>Input the image in any file format where you wish to embed your message.</a:t>
            </a:r>
            <a:endParaRPr sz="1200"/>
          </a:p>
          <a:p>
            <a:pPr marL="457200" lvl="0" indent="-304800" algn="l" rtl="0">
              <a:lnSpc>
                <a:spcPct val="115000"/>
              </a:lnSpc>
              <a:spcBef>
                <a:spcPts val="0"/>
              </a:spcBef>
              <a:spcAft>
                <a:spcPts val="0"/>
              </a:spcAft>
              <a:buSzPts val="1200"/>
              <a:buAutoNum type="arabicPeriod"/>
            </a:pPr>
            <a:r>
              <a:rPr lang="en" sz="1200"/>
              <a:t>Perform the XOR condition between the 2nd LSB of each pixel (cover image) and bits of message.</a:t>
            </a:r>
            <a:endParaRPr sz="1200"/>
          </a:p>
          <a:p>
            <a:pPr marL="457200" lvl="0" indent="-304800" algn="l" rtl="0">
              <a:lnSpc>
                <a:spcPct val="115000"/>
              </a:lnSpc>
              <a:spcBef>
                <a:spcPts val="0"/>
              </a:spcBef>
              <a:spcAft>
                <a:spcPts val="0"/>
              </a:spcAft>
              <a:buSzPts val="1200"/>
              <a:buAutoNum type="arabicPeriod"/>
            </a:pPr>
            <a:r>
              <a:rPr lang="en" sz="1200"/>
              <a:t>Replace the resultant with the LSB of the cover image.</a:t>
            </a:r>
            <a:endParaRPr sz="1200"/>
          </a:p>
          <a:p>
            <a:pPr marL="457200" lvl="0" indent="-304800" algn="l" rtl="0">
              <a:lnSpc>
                <a:spcPct val="115000"/>
              </a:lnSpc>
              <a:spcBef>
                <a:spcPts val="0"/>
              </a:spcBef>
              <a:spcAft>
                <a:spcPts val="0"/>
              </a:spcAft>
              <a:buSzPts val="1200"/>
              <a:buAutoNum type="arabicPeriod"/>
            </a:pPr>
            <a:r>
              <a:rPr lang="en" sz="1200"/>
              <a:t>Repeat step 4 and 5 for every pixel (red green blue) of the cover image.</a:t>
            </a:r>
            <a:endParaRPr sz="1200"/>
          </a:p>
          <a:p>
            <a:pPr marL="457200" lvl="0" indent="-304800" algn="l" rtl="0">
              <a:lnSpc>
                <a:spcPct val="115000"/>
              </a:lnSpc>
              <a:spcBef>
                <a:spcPts val="0"/>
              </a:spcBef>
              <a:spcAft>
                <a:spcPts val="0"/>
              </a:spcAft>
              <a:buSzPts val="1200"/>
              <a:buAutoNum type="arabicPeriod"/>
            </a:pPr>
            <a:r>
              <a:rPr lang="en" sz="1200"/>
              <a:t>And the data is embedded on the cover image.</a:t>
            </a:r>
            <a:endParaRPr sz="1200"/>
          </a:p>
          <a:p>
            <a:pPr marL="457200" lvl="0" indent="-304800" algn="l" rtl="0">
              <a:lnSpc>
                <a:spcPct val="115000"/>
              </a:lnSpc>
              <a:spcBef>
                <a:spcPts val="0"/>
              </a:spcBef>
              <a:spcAft>
                <a:spcPts val="0"/>
              </a:spcAft>
              <a:buSzPts val="1200"/>
              <a:buAutoNum type="arabicPeriod"/>
            </a:pPr>
            <a:r>
              <a:rPr lang="en" sz="1200"/>
              <a:t>For retrieving the message from the embedded image, perform the XOR condition between the LSB and 2nd LSB of the image. The resultant is the bit of secret message encoded.</a:t>
            </a:r>
            <a:endParaRPr sz="1200"/>
          </a:p>
          <a:p>
            <a:pPr marL="457200" lvl="0" indent="-304800" algn="l" rtl="0">
              <a:lnSpc>
                <a:spcPct val="115000"/>
              </a:lnSpc>
              <a:spcBef>
                <a:spcPts val="0"/>
              </a:spcBef>
              <a:spcAft>
                <a:spcPts val="0"/>
              </a:spcAft>
              <a:buSzPts val="1200"/>
              <a:buAutoNum type="arabicPeriod"/>
            </a:pPr>
            <a:r>
              <a:rPr lang="en" sz="1200"/>
              <a:t>Repeat step 8 for every pixel until the message is encoded. </a:t>
            </a:r>
            <a:endParaRPr sz="1200"/>
          </a:p>
        </p:txBody>
      </p:sp>
      <p:sp>
        <p:nvSpPr>
          <p:cNvPr id="428" name="Google Shape;428;p38"/>
          <p:cNvSpPr txBox="1"/>
          <p:nvPr/>
        </p:nvSpPr>
        <p:spPr>
          <a:xfrm>
            <a:off x="427350" y="224925"/>
            <a:ext cx="82893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400" b="1">
                <a:solidFill>
                  <a:schemeClr val="lt1"/>
                </a:solidFill>
                <a:latin typeface="Montserrat"/>
                <a:ea typeface="Montserrat"/>
                <a:cs typeface="Montserrat"/>
                <a:sym typeface="Montserrat"/>
              </a:rPr>
              <a:t>Algorithm for LSB Embedding </a:t>
            </a:r>
            <a:endParaRPr sz="3400" b="1">
              <a:solidFill>
                <a:schemeClr val="lt1"/>
              </a:solidFill>
              <a:latin typeface="Montserrat"/>
              <a:ea typeface="Montserrat"/>
              <a:cs typeface="Montserrat"/>
              <a:sym typeface="Montserrat"/>
            </a:endParaRPr>
          </a:p>
          <a:p>
            <a:pPr marL="0" lvl="0" indent="0" algn="ctr" rtl="0">
              <a:spcBef>
                <a:spcPts val="0"/>
              </a:spcBef>
              <a:spcAft>
                <a:spcPts val="0"/>
              </a:spcAft>
              <a:buNone/>
            </a:pPr>
            <a:r>
              <a:rPr lang="en" sz="3400" b="1">
                <a:solidFill>
                  <a:schemeClr val="lt1"/>
                </a:solidFill>
                <a:latin typeface="Montserrat"/>
                <a:ea typeface="Montserrat"/>
                <a:cs typeface="Montserrat"/>
                <a:sym typeface="Montserrat"/>
              </a:rPr>
              <a:t>(Text Files) </a:t>
            </a:r>
            <a:endParaRPr sz="3400" b="1">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9"/>
          <p:cNvSpPr txBox="1">
            <a:spLocks noGrp="1"/>
          </p:cNvSpPr>
          <p:nvPr>
            <p:ph type="title"/>
          </p:nvPr>
        </p:nvSpPr>
        <p:spPr>
          <a:xfrm>
            <a:off x="560375" y="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Flowchart for LSB Embedding</a:t>
            </a:r>
            <a:endParaRPr/>
          </a:p>
          <a:p>
            <a:pPr marL="0" lvl="0" indent="0" algn="ctr" rtl="0">
              <a:spcBef>
                <a:spcPts val="0"/>
              </a:spcBef>
              <a:spcAft>
                <a:spcPts val="0"/>
              </a:spcAft>
              <a:buNone/>
            </a:pPr>
            <a:r>
              <a:rPr lang="en"/>
              <a:t>(Text file)</a:t>
            </a:r>
            <a:endParaRPr/>
          </a:p>
        </p:txBody>
      </p:sp>
      <p:pic>
        <p:nvPicPr>
          <p:cNvPr id="434" name="Google Shape;434;p39"/>
          <p:cNvPicPr preferRelativeResize="0"/>
          <p:nvPr/>
        </p:nvPicPr>
        <p:blipFill rotWithShape="1">
          <a:blip r:embed="rId3">
            <a:alphaModFix/>
          </a:blip>
          <a:srcRect b="40212"/>
          <a:stretch/>
        </p:blipFill>
        <p:spPr>
          <a:xfrm>
            <a:off x="2557112" y="1304825"/>
            <a:ext cx="3724025" cy="3541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0"/>
          <p:cNvSpPr txBox="1">
            <a:spLocks noGrp="1"/>
          </p:cNvSpPr>
          <p:nvPr>
            <p:ph type="title"/>
          </p:nvPr>
        </p:nvSpPr>
        <p:spPr>
          <a:xfrm>
            <a:off x="560375" y="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Flowchart for LSB Embedding</a:t>
            </a:r>
            <a:endParaRPr/>
          </a:p>
          <a:p>
            <a:pPr marL="0" lvl="0" indent="0" algn="ctr" rtl="0">
              <a:spcBef>
                <a:spcPts val="0"/>
              </a:spcBef>
              <a:spcAft>
                <a:spcPts val="0"/>
              </a:spcAft>
              <a:buNone/>
            </a:pPr>
            <a:r>
              <a:rPr lang="en"/>
              <a:t>(Text file)</a:t>
            </a:r>
            <a:endParaRPr/>
          </a:p>
        </p:txBody>
      </p:sp>
      <p:pic>
        <p:nvPicPr>
          <p:cNvPr id="440" name="Google Shape;440;p40"/>
          <p:cNvPicPr preferRelativeResize="0"/>
          <p:nvPr/>
        </p:nvPicPr>
        <p:blipFill rotWithShape="1">
          <a:blip r:embed="rId3">
            <a:alphaModFix/>
          </a:blip>
          <a:srcRect t="59787" r="2133"/>
          <a:stretch/>
        </p:blipFill>
        <p:spPr>
          <a:xfrm>
            <a:off x="2195775" y="1773926"/>
            <a:ext cx="4446700" cy="290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1"/>
          <p:cNvSpPr txBox="1">
            <a:spLocks noGrp="1"/>
          </p:cNvSpPr>
          <p:nvPr>
            <p:ph type="title"/>
          </p:nvPr>
        </p:nvSpPr>
        <p:spPr>
          <a:xfrm>
            <a:off x="453250" y="23305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Algorithm for LSB Embedding </a:t>
            </a:r>
            <a:endParaRPr/>
          </a:p>
          <a:p>
            <a:pPr marL="0" lvl="0" indent="0" algn="ctr" rtl="0">
              <a:spcBef>
                <a:spcPts val="0"/>
              </a:spcBef>
              <a:spcAft>
                <a:spcPts val="0"/>
              </a:spcAft>
              <a:buNone/>
            </a:pPr>
            <a:r>
              <a:rPr lang="en"/>
              <a:t>(Image Files)</a:t>
            </a:r>
            <a:endParaRPr/>
          </a:p>
        </p:txBody>
      </p:sp>
      <p:sp>
        <p:nvSpPr>
          <p:cNvPr id="446" name="Google Shape;446;p41"/>
          <p:cNvSpPr txBox="1">
            <a:spLocks noGrp="1"/>
          </p:cNvSpPr>
          <p:nvPr>
            <p:ph type="body" idx="1"/>
          </p:nvPr>
        </p:nvSpPr>
        <p:spPr>
          <a:xfrm>
            <a:off x="616100" y="1773850"/>
            <a:ext cx="7717500" cy="37416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Input original image in any format.</a:t>
            </a:r>
            <a:endParaRPr/>
          </a:p>
          <a:p>
            <a:pPr marL="457200" lvl="0" indent="-298450" algn="l" rtl="0">
              <a:spcBef>
                <a:spcPts val="0"/>
              </a:spcBef>
              <a:spcAft>
                <a:spcPts val="0"/>
              </a:spcAft>
              <a:buSzPts val="1100"/>
              <a:buAutoNum type="arabicPeriod"/>
            </a:pPr>
            <a:r>
              <a:rPr lang="en"/>
              <a:t>Input watermark in any File format.</a:t>
            </a:r>
            <a:endParaRPr/>
          </a:p>
          <a:p>
            <a:pPr marL="457200" lvl="0" indent="-298450" algn="l" rtl="0">
              <a:spcBef>
                <a:spcPts val="0"/>
              </a:spcBef>
              <a:spcAft>
                <a:spcPts val="0"/>
              </a:spcAft>
              <a:buSzPts val="1100"/>
              <a:buAutoNum type="arabicPeriod"/>
            </a:pPr>
            <a:r>
              <a:rPr lang="en"/>
              <a:t>Resize the watermark according to original image.</a:t>
            </a:r>
            <a:endParaRPr/>
          </a:p>
          <a:p>
            <a:pPr marL="457200" lvl="0" indent="-298450" algn="l" rtl="0">
              <a:spcBef>
                <a:spcPts val="0"/>
              </a:spcBef>
              <a:spcAft>
                <a:spcPts val="0"/>
              </a:spcAft>
              <a:buSzPts val="1100"/>
              <a:buAutoNum type="arabicPeriod"/>
            </a:pPr>
            <a:r>
              <a:rPr lang="en"/>
              <a:t>Merge the first 6 bits of the original image and first 2 bits of the watermark image.</a:t>
            </a:r>
            <a:endParaRPr/>
          </a:p>
          <a:p>
            <a:pPr marL="457200" lvl="0" indent="-298450" algn="l" rtl="0">
              <a:spcBef>
                <a:spcPts val="0"/>
              </a:spcBef>
              <a:spcAft>
                <a:spcPts val="0"/>
              </a:spcAft>
              <a:buSzPts val="1100"/>
              <a:buAutoNum type="arabicPeriod"/>
            </a:pPr>
            <a:r>
              <a:rPr lang="en"/>
              <a:t>Get watermarked image.</a:t>
            </a:r>
            <a:endParaRPr/>
          </a:p>
          <a:p>
            <a:pPr marL="457200" lvl="0" indent="-298450" algn="l" rtl="0">
              <a:spcBef>
                <a:spcPts val="0"/>
              </a:spcBef>
              <a:spcAft>
                <a:spcPts val="0"/>
              </a:spcAft>
              <a:buSzPts val="1100"/>
              <a:buAutoNum type="arabicPeriod"/>
            </a:pPr>
            <a:r>
              <a:rPr lang="en"/>
              <a:t>To decode the embedded image from the watermark image, take the last two bits of the watermarked image and add six zeros to it. (So that it will be a 8 bit pixel and adding zeros will increase the brightness of the image). </a:t>
            </a:r>
            <a:endParaRPr/>
          </a:p>
          <a:p>
            <a:pPr marL="457200" lvl="0" indent="-298450" algn="l" rtl="0">
              <a:spcBef>
                <a:spcPts val="0"/>
              </a:spcBef>
              <a:spcAft>
                <a:spcPts val="0"/>
              </a:spcAft>
              <a:buSzPts val="1100"/>
              <a:buAutoNum type="arabicPeriod"/>
            </a:pPr>
            <a:r>
              <a:rPr lang="en"/>
              <a:t>Calculate PSNR and MSE value of watermarked image.</a:t>
            </a:r>
            <a:endParaRPr/>
          </a:p>
          <a:p>
            <a:pPr marL="0" lvl="0" indent="0" algn="l" rtl="0">
              <a:spcBef>
                <a:spcPts val="1600"/>
              </a:spcBef>
              <a:spcAft>
                <a:spcPts val="0"/>
              </a:spcAft>
              <a:buNone/>
            </a:pPr>
            <a:r>
              <a:rPr lang="en"/>
              <a:t>Similarly,</a:t>
            </a:r>
            <a:endParaRPr/>
          </a:p>
          <a:p>
            <a:pPr marL="0" lvl="0" indent="0" algn="l" rtl="0">
              <a:spcBef>
                <a:spcPts val="1600"/>
              </a:spcBef>
              <a:spcAft>
                <a:spcPts val="0"/>
              </a:spcAft>
              <a:buNone/>
            </a:pPr>
            <a:r>
              <a:rPr lang="en"/>
              <a:t>We can merge any amount of bits adding upto 8, where bits of original image &gt;= bits in watermarked image, for example, merging 4 bits of watermarked image and 4 bits of original image.</a:t>
            </a:r>
            <a:endParaRPr/>
          </a:p>
          <a:p>
            <a:pPr marL="45720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2"/>
          <p:cNvSpPr txBox="1">
            <a:spLocks noGrp="1"/>
          </p:cNvSpPr>
          <p:nvPr>
            <p:ph type="title"/>
          </p:nvPr>
        </p:nvSpPr>
        <p:spPr>
          <a:xfrm>
            <a:off x="560375" y="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Flowchart for LSB Embedding</a:t>
            </a:r>
            <a:endParaRPr/>
          </a:p>
          <a:p>
            <a:pPr marL="0" lvl="0" indent="0" algn="ctr" rtl="0">
              <a:spcBef>
                <a:spcPts val="0"/>
              </a:spcBef>
              <a:spcAft>
                <a:spcPts val="0"/>
              </a:spcAft>
              <a:buNone/>
            </a:pPr>
            <a:r>
              <a:rPr lang="en"/>
              <a:t>(Image file)</a:t>
            </a:r>
            <a:endParaRPr/>
          </a:p>
        </p:txBody>
      </p:sp>
      <p:pic>
        <p:nvPicPr>
          <p:cNvPr id="452" name="Google Shape;452;p42"/>
          <p:cNvPicPr preferRelativeResize="0"/>
          <p:nvPr/>
        </p:nvPicPr>
        <p:blipFill rotWithShape="1">
          <a:blip r:embed="rId3">
            <a:alphaModFix/>
          </a:blip>
          <a:srcRect b="34452"/>
          <a:stretch/>
        </p:blipFill>
        <p:spPr>
          <a:xfrm>
            <a:off x="2230762" y="1335375"/>
            <a:ext cx="4376725" cy="3536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3"/>
          <p:cNvSpPr txBox="1">
            <a:spLocks noGrp="1"/>
          </p:cNvSpPr>
          <p:nvPr>
            <p:ph type="title"/>
          </p:nvPr>
        </p:nvSpPr>
        <p:spPr>
          <a:xfrm>
            <a:off x="576100" y="23305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Flowchart for LSB Embedding</a:t>
            </a:r>
            <a:endParaRPr/>
          </a:p>
          <a:p>
            <a:pPr marL="0" lvl="0" indent="0" algn="ctr" rtl="0">
              <a:spcBef>
                <a:spcPts val="0"/>
              </a:spcBef>
              <a:spcAft>
                <a:spcPts val="0"/>
              </a:spcAft>
              <a:buNone/>
            </a:pPr>
            <a:r>
              <a:rPr lang="en"/>
              <a:t>(Image file)</a:t>
            </a:r>
            <a:endParaRPr/>
          </a:p>
        </p:txBody>
      </p:sp>
      <p:pic>
        <p:nvPicPr>
          <p:cNvPr id="458" name="Google Shape;458;p43"/>
          <p:cNvPicPr preferRelativeResize="0"/>
          <p:nvPr/>
        </p:nvPicPr>
        <p:blipFill rotWithShape="1">
          <a:blip r:embed="rId3">
            <a:alphaModFix/>
          </a:blip>
          <a:srcRect t="62179"/>
          <a:stretch/>
        </p:blipFill>
        <p:spPr>
          <a:xfrm>
            <a:off x="1956357" y="2022124"/>
            <a:ext cx="4957001" cy="2310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4"/>
          <p:cNvSpPr txBox="1">
            <a:spLocks noGrp="1"/>
          </p:cNvSpPr>
          <p:nvPr>
            <p:ph type="ctrTitle"/>
          </p:nvPr>
        </p:nvSpPr>
        <p:spPr>
          <a:xfrm>
            <a:off x="1408200" y="1855725"/>
            <a:ext cx="6327600" cy="132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Implementation Example</a:t>
            </a:r>
            <a:endParaRPr/>
          </a:p>
        </p:txBody>
      </p:sp>
      <p:sp>
        <p:nvSpPr>
          <p:cNvPr id="464" name="Google Shape;464;p44"/>
          <p:cNvSpPr txBox="1">
            <a:spLocks noGrp="1"/>
          </p:cNvSpPr>
          <p:nvPr>
            <p:ph type="subTitle" idx="1"/>
          </p:nvPr>
        </p:nvSpPr>
        <p:spPr>
          <a:xfrm>
            <a:off x="713250" y="3461750"/>
            <a:ext cx="77175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Text and Image Embedding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7"/>
          <p:cNvSpPr txBox="1">
            <a:spLocks noGrp="1"/>
          </p:cNvSpPr>
          <p:nvPr>
            <p:ph type="title"/>
          </p:nvPr>
        </p:nvSpPr>
        <p:spPr>
          <a:xfrm>
            <a:off x="791875" y="539500"/>
            <a:ext cx="7717500" cy="43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b="1">
                <a:latin typeface="Montserrat"/>
                <a:ea typeface="Montserrat"/>
                <a:cs typeface="Montserrat"/>
                <a:sym typeface="Montserrat"/>
              </a:rPr>
              <a:t>TEAM MEMBERS</a:t>
            </a:r>
            <a:endParaRPr sz="6100"/>
          </a:p>
        </p:txBody>
      </p:sp>
      <p:graphicFrame>
        <p:nvGraphicFramePr>
          <p:cNvPr id="364" name="Google Shape;364;p27"/>
          <p:cNvGraphicFramePr/>
          <p:nvPr/>
        </p:nvGraphicFramePr>
        <p:xfrm>
          <a:off x="952500" y="1619250"/>
          <a:ext cx="7239000" cy="2834490"/>
        </p:xfrm>
        <a:graphic>
          <a:graphicData uri="http://schemas.openxmlformats.org/drawingml/2006/table">
            <a:tbl>
              <a:tblPr>
                <a:noFill/>
                <a:tableStyleId>{66424419-5D92-485B-8A45-2F67A01274F4}</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                         </a:t>
                      </a:r>
                      <a:r>
                        <a:rPr lang="en" b="1"/>
                        <a:t> </a:t>
                      </a:r>
                      <a:r>
                        <a:rPr lang="en" b="1" u="sng">
                          <a:solidFill>
                            <a:schemeClr val="lt1"/>
                          </a:solidFill>
                        </a:rPr>
                        <a:t> NAME </a:t>
                      </a:r>
                      <a:endParaRPr b="1" u="sng">
                        <a:solidFill>
                          <a:schemeClr val="lt1"/>
                        </a:solidFill>
                      </a:endParaRPr>
                    </a:p>
                  </a:txBody>
                  <a:tcPr marL="91425" marR="91425" marT="91425" marB="91425"/>
                </a:tc>
                <a:tc>
                  <a:txBody>
                    <a:bodyPr/>
                    <a:lstStyle/>
                    <a:p>
                      <a:pPr marL="0" lvl="0" indent="0" algn="l" rtl="0">
                        <a:spcBef>
                          <a:spcPts val="0"/>
                        </a:spcBef>
                        <a:spcAft>
                          <a:spcPts val="0"/>
                        </a:spcAft>
                        <a:buNone/>
                      </a:pPr>
                      <a:r>
                        <a:rPr lang="en"/>
                        <a:t>                  </a:t>
                      </a:r>
                      <a:r>
                        <a:rPr lang="en" b="1" u="sng"/>
                        <a:t> </a:t>
                      </a:r>
                      <a:r>
                        <a:rPr lang="en" b="1" u="sng">
                          <a:solidFill>
                            <a:schemeClr val="lt1"/>
                          </a:solidFill>
                        </a:rPr>
                        <a:t>REGISTRATION NO</a:t>
                      </a:r>
                      <a:endParaRPr b="1" u="sng">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                          </a:t>
                      </a:r>
                      <a:r>
                        <a:rPr lang="en">
                          <a:solidFill>
                            <a:schemeClr val="lt1"/>
                          </a:solidFill>
                          <a:latin typeface="Montserrat"/>
                          <a:ea typeface="Montserrat"/>
                          <a:cs typeface="Montserrat"/>
                          <a:sym typeface="Montserrat"/>
                        </a:rPr>
                        <a:t>Areeb </a:t>
                      </a:r>
                      <a:endParaRPr>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t>                         </a:t>
                      </a:r>
                      <a:r>
                        <a:rPr lang="en">
                          <a:solidFill>
                            <a:schemeClr val="lt1"/>
                          </a:solidFill>
                        </a:rPr>
                        <a:t>20BKT0045</a:t>
                      </a:r>
                      <a:endParaRPr>
                        <a:solidFill>
                          <a:schemeClr val="l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                       </a:t>
                      </a:r>
                      <a:r>
                        <a:rPr lang="en">
                          <a:solidFill>
                            <a:schemeClr val="lt1"/>
                          </a:solidFill>
                          <a:latin typeface="Montserrat"/>
                          <a:ea typeface="Montserrat"/>
                          <a:cs typeface="Montserrat"/>
                          <a:sym typeface="Montserrat"/>
                        </a:rPr>
                        <a:t>Kartik Malik</a:t>
                      </a:r>
                      <a:endParaRPr>
                        <a:solidFill>
                          <a:schemeClr val="lt1"/>
                        </a:solidFill>
                        <a:latin typeface="Montserrat"/>
                        <a:ea typeface="Montserrat"/>
                        <a:cs typeface="Montserrat"/>
                        <a:sym typeface="Montserrat"/>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solidFill>
                            <a:schemeClr val="lt1"/>
                          </a:solidFill>
                        </a:rPr>
                        <a:t>                         20BCE0477</a:t>
                      </a:r>
                      <a:endParaRPr>
                        <a:solidFill>
                          <a:schemeClr val="l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                 Rahulkumar Ankola</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                         </a:t>
                      </a:r>
                      <a:r>
                        <a:rPr lang="en">
                          <a:solidFill>
                            <a:schemeClr val="lt1"/>
                          </a:solidFill>
                        </a:rPr>
                        <a:t>20BCE0530</a:t>
                      </a:r>
                      <a:endParaRPr>
                        <a:solidFill>
                          <a:schemeClr val="l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                      </a:t>
                      </a:r>
                      <a:r>
                        <a:rPr lang="en">
                          <a:solidFill>
                            <a:schemeClr val="lt1"/>
                          </a:solidFill>
                          <a:latin typeface="Montserrat"/>
                          <a:ea typeface="Montserrat"/>
                          <a:cs typeface="Montserrat"/>
                          <a:sym typeface="Montserrat"/>
                        </a:rPr>
                        <a:t>Aditi Akhauri</a:t>
                      </a:r>
                      <a:endParaRPr>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t>                       </a:t>
                      </a:r>
                      <a:r>
                        <a:rPr lang="en">
                          <a:solidFill>
                            <a:schemeClr val="lt1"/>
                          </a:solidFill>
                        </a:rPr>
                        <a:t>  20BCI0125</a:t>
                      </a:r>
                      <a:endParaRPr>
                        <a:solidFill>
                          <a:schemeClr val="lt1"/>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5"/>
          <p:cNvSpPr txBox="1">
            <a:spLocks noGrp="1"/>
          </p:cNvSpPr>
          <p:nvPr>
            <p:ph type="title"/>
          </p:nvPr>
        </p:nvSpPr>
        <p:spPr>
          <a:xfrm>
            <a:off x="713250" y="40195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Hiding Text in Cover Image</a:t>
            </a:r>
            <a:endParaRPr/>
          </a:p>
        </p:txBody>
      </p:sp>
      <p:pic>
        <p:nvPicPr>
          <p:cNvPr id="470" name="Google Shape;470;p45"/>
          <p:cNvPicPr preferRelativeResize="0"/>
          <p:nvPr/>
        </p:nvPicPr>
        <p:blipFill>
          <a:blip r:embed="rId3">
            <a:alphaModFix/>
          </a:blip>
          <a:stretch>
            <a:fillRect/>
          </a:stretch>
        </p:blipFill>
        <p:spPr>
          <a:xfrm>
            <a:off x="2500225" y="1264050"/>
            <a:ext cx="4360736" cy="3686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6"/>
          <p:cNvSpPr txBox="1">
            <a:spLocks noGrp="1"/>
          </p:cNvSpPr>
          <p:nvPr>
            <p:ph type="title"/>
          </p:nvPr>
        </p:nvSpPr>
        <p:spPr>
          <a:xfrm>
            <a:off x="713250" y="41735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Extracting Secret Message</a:t>
            </a:r>
            <a:endParaRPr/>
          </a:p>
        </p:txBody>
      </p:sp>
      <p:pic>
        <p:nvPicPr>
          <p:cNvPr id="476" name="Google Shape;476;p46"/>
          <p:cNvPicPr preferRelativeResize="0"/>
          <p:nvPr/>
        </p:nvPicPr>
        <p:blipFill>
          <a:blip r:embed="rId3">
            <a:alphaModFix/>
          </a:blip>
          <a:stretch>
            <a:fillRect/>
          </a:stretch>
        </p:blipFill>
        <p:spPr>
          <a:xfrm>
            <a:off x="2498825" y="1221747"/>
            <a:ext cx="4146351" cy="367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7"/>
          <p:cNvSpPr txBox="1">
            <a:spLocks noGrp="1"/>
          </p:cNvSpPr>
          <p:nvPr>
            <p:ph type="title"/>
          </p:nvPr>
        </p:nvSpPr>
        <p:spPr>
          <a:xfrm>
            <a:off x="611425" y="32915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Image Embedding </a:t>
            </a:r>
            <a:endParaRPr/>
          </a:p>
        </p:txBody>
      </p:sp>
      <p:pic>
        <p:nvPicPr>
          <p:cNvPr id="482" name="Google Shape;482;p47"/>
          <p:cNvPicPr preferRelativeResize="0"/>
          <p:nvPr/>
        </p:nvPicPr>
        <p:blipFill>
          <a:blip r:embed="rId3">
            <a:alphaModFix/>
          </a:blip>
          <a:stretch>
            <a:fillRect/>
          </a:stretch>
        </p:blipFill>
        <p:spPr>
          <a:xfrm>
            <a:off x="1672350" y="1203025"/>
            <a:ext cx="5529450" cy="3686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8"/>
          <p:cNvSpPr txBox="1">
            <a:spLocks noGrp="1"/>
          </p:cNvSpPr>
          <p:nvPr>
            <p:ph type="title"/>
          </p:nvPr>
        </p:nvSpPr>
        <p:spPr>
          <a:xfrm>
            <a:off x="0" y="1321738"/>
            <a:ext cx="3864900" cy="66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t>
            </a:r>
            <a:endParaRPr/>
          </a:p>
        </p:txBody>
      </p:sp>
      <p:sp>
        <p:nvSpPr>
          <p:cNvPr id="488" name="Google Shape;488;p48"/>
          <p:cNvSpPr txBox="1">
            <a:spLocks noGrp="1"/>
          </p:cNvSpPr>
          <p:nvPr>
            <p:ph type="subTitle" idx="1"/>
          </p:nvPr>
        </p:nvSpPr>
        <p:spPr>
          <a:xfrm>
            <a:off x="154400" y="69825"/>
            <a:ext cx="8318400" cy="477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b="1">
                <a:latin typeface="Montserrat"/>
                <a:ea typeface="Montserrat"/>
                <a:cs typeface="Montserrat"/>
                <a:sym typeface="Montserrat"/>
              </a:rPr>
              <a:t>EVALUATION METRICS </a:t>
            </a:r>
            <a:endParaRPr sz="2700" b="1">
              <a:latin typeface="Montserrat"/>
              <a:ea typeface="Montserrat"/>
              <a:cs typeface="Montserrat"/>
              <a:sym typeface="Montserrat"/>
            </a:endParaRPr>
          </a:p>
          <a:p>
            <a:pPr marL="0" lvl="0" indent="0" algn="l" rtl="0">
              <a:spcBef>
                <a:spcPts val="1600"/>
              </a:spcBef>
              <a:spcAft>
                <a:spcPts val="0"/>
              </a:spcAft>
              <a:buNone/>
            </a:pPr>
            <a:r>
              <a:rPr lang="en" sz="1600"/>
              <a:t>For comparing stego image with cover results requires a measure of image quality, commonly used measures are Mean-Squared Error, Peak Signal-to-Noise Ratio and histogram.</a:t>
            </a:r>
            <a:endParaRPr sz="1600"/>
          </a:p>
          <a:p>
            <a:pPr marL="0" lvl="0" indent="0" algn="l" rtl="0">
              <a:spcBef>
                <a:spcPts val="1600"/>
              </a:spcBef>
              <a:spcAft>
                <a:spcPts val="0"/>
              </a:spcAft>
              <a:buNone/>
            </a:pPr>
            <a:r>
              <a:rPr lang="en" sz="1600" b="1">
                <a:latin typeface="Montserrat"/>
                <a:ea typeface="Montserrat"/>
                <a:cs typeface="Montserrat"/>
                <a:sym typeface="Montserrat"/>
              </a:rPr>
              <a:t>A.  Mean-Squared Error </a:t>
            </a:r>
            <a:r>
              <a:rPr lang="en" sz="1600"/>
              <a:t>:- The mean-squared error (MSE) between two images I1(m,n) and I2(m,n) is:</a:t>
            </a:r>
            <a:endParaRPr sz="1600"/>
          </a:p>
          <a:p>
            <a:pPr marL="0" lvl="0" indent="0" algn="l" rtl="0">
              <a:spcBef>
                <a:spcPts val="1600"/>
              </a:spcBef>
              <a:spcAft>
                <a:spcPts val="0"/>
              </a:spcAft>
              <a:buNone/>
            </a:pPr>
            <a:r>
              <a:rPr lang="en" sz="1600"/>
              <a:t>                                                            </a:t>
            </a:r>
            <a:endParaRPr sz="1600"/>
          </a:p>
          <a:p>
            <a:pPr marL="0" lvl="0" indent="0" algn="l" rtl="0">
              <a:spcBef>
                <a:spcPts val="1600"/>
              </a:spcBef>
              <a:spcAft>
                <a:spcPts val="0"/>
              </a:spcAft>
              <a:buNone/>
            </a:pPr>
            <a:endParaRPr sz="1600"/>
          </a:p>
          <a:p>
            <a:pPr marL="0" lvl="0" indent="0" algn="l" rtl="0">
              <a:spcBef>
                <a:spcPts val="1600"/>
              </a:spcBef>
              <a:spcAft>
                <a:spcPts val="0"/>
              </a:spcAft>
              <a:buNone/>
            </a:pPr>
            <a:r>
              <a:rPr lang="en" sz="1600"/>
              <a:t>M and N are the number of rows and columns in the input images, respectively. Mean-squared error depends strongly on the image intensity scaling. A mean-squared error of 100.0 for an 8-bit image (with pixel values in the range 0-255) looks dreadful; but a MSE of 100.0 for a 10- bit image (pixel values in [0,1023]) is barely noticeable</a:t>
            </a:r>
            <a:r>
              <a:rPr lang="en" sz="1700"/>
              <a:t>. </a:t>
            </a:r>
            <a:endParaRPr sz="1700"/>
          </a:p>
          <a:p>
            <a:pPr marL="0" lvl="0" indent="0" algn="l" rtl="0">
              <a:spcBef>
                <a:spcPts val="1600"/>
              </a:spcBef>
              <a:spcAft>
                <a:spcPts val="0"/>
              </a:spcAft>
              <a:buNone/>
            </a:pPr>
            <a:endParaRPr sz="1800" b="1">
              <a:latin typeface="Montserrat"/>
              <a:ea typeface="Montserrat"/>
              <a:cs typeface="Montserrat"/>
              <a:sym typeface="Montserrat"/>
            </a:endParaRPr>
          </a:p>
          <a:p>
            <a:pPr marL="0" lvl="0" indent="0" algn="l" rtl="0">
              <a:spcBef>
                <a:spcPts val="1600"/>
              </a:spcBef>
              <a:spcAft>
                <a:spcPts val="1600"/>
              </a:spcAft>
              <a:buNone/>
            </a:pPr>
            <a:endParaRPr b="1">
              <a:latin typeface="Montserrat"/>
              <a:ea typeface="Montserrat"/>
              <a:cs typeface="Montserrat"/>
              <a:sym typeface="Montserrat"/>
            </a:endParaRPr>
          </a:p>
        </p:txBody>
      </p:sp>
      <p:pic>
        <p:nvPicPr>
          <p:cNvPr id="489" name="Google Shape;489;p48"/>
          <p:cNvPicPr preferRelativeResize="0"/>
          <p:nvPr/>
        </p:nvPicPr>
        <p:blipFill>
          <a:blip r:embed="rId3">
            <a:alphaModFix/>
          </a:blip>
          <a:stretch>
            <a:fillRect/>
          </a:stretch>
        </p:blipFill>
        <p:spPr>
          <a:xfrm>
            <a:off x="4388125" y="2262700"/>
            <a:ext cx="2317750" cy="839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9"/>
          <p:cNvSpPr txBox="1"/>
          <p:nvPr/>
        </p:nvSpPr>
        <p:spPr>
          <a:xfrm>
            <a:off x="91475" y="539500"/>
            <a:ext cx="8830800" cy="51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lt1"/>
                </a:solidFill>
                <a:latin typeface="Montserrat"/>
                <a:ea typeface="Montserrat"/>
                <a:cs typeface="Montserrat"/>
                <a:sym typeface="Montserrat"/>
              </a:rPr>
              <a:t>B.</a:t>
            </a:r>
            <a:r>
              <a:rPr lang="en" sz="1700" b="1">
                <a:latin typeface="Montserrat"/>
                <a:ea typeface="Montserrat"/>
                <a:cs typeface="Montserrat"/>
                <a:sym typeface="Montserrat"/>
              </a:rPr>
              <a:t> </a:t>
            </a:r>
            <a:r>
              <a:rPr lang="en" sz="1700" b="1">
                <a:solidFill>
                  <a:schemeClr val="lt1"/>
                </a:solidFill>
                <a:latin typeface="Montserrat"/>
                <a:ea typeface="Montserrat"/>
                <a:cs typeface="Montserrat"/>
                <a:sym typeface="Montserrat"/>
              </a:rPr>
              <a:t>Peak Signal-to-Noise Ratio</a:t>
            </a:r>
            <a:r>
              <a:rPr lang="en" sz="1700">
                <a:solidFill>
                  <a:schemeClr val="lt1"/>
                </a:solidFill>
                <a:latin typeface="Montserrat"/>
                <a:ea typeface="Montserrat"/>
                <a:cs typeface="Montserrat"/>
                <a:sym typeface="Montserrat"/>
              </a:rPr>
              <a:t>:-Peak Signal-to-Noise Ratio (PSNR) avoids this problem by scaling the MSE according to the image range</a:t>
            </a:r>
            <a:endParaRPr sz="1700">
              <a:solidFill>
                <a:schemeClr val="lt1"/>
              </a:solidFill>
              <a:latin typeface="Montserrat"/>
              <a:ea typeface="Montserrat"/>
              <a:cs typeface="Montserrat"/>
              <a:sym typeface="Montserrat"/>
            </a:endParaRPr>
          </a:p>
          <a:p>
            <a:pPr marL="0" lvl="0" indent="0" algn="l" rtl="0">
              <a:spcBef>
                <a:spcPts val="0"/>
              </a:spcBef>
              <a:spcAft>
                <a:spcPts val="0"/>
              </a:spcAft>
              <a:buNone/>
            </a:pPr>
            <a:endParaRPr sz="1700">
              <a:solidFill>
                <a:schemeClr val="lt1"/>
              </a:solidFill>
              <a:latin typeface="Montserrat"/>
              <a:ea typeface="Montserrat"/>
              <a:cs typeface="Montserrat"/>
              <a:sym typeface="Montserrat"/>
            </a:endParaRPr>
          </a:p>
          <a:p>
            <a:pPr marL="0" lvl="0" indent="0" algn="l" rtl="0">
              <a:spcBef>
                <a:spcPts val="0"/>
              </a:spcBef>
              <a:spcAft>
                <a:spcPts val="0"/>
              </a:spcAft>
              <a:buNone/>
            </a:pPr>
            <a:endParaRPr sz="1700">
              <a:solidFill>
                <a:schemeClr val="lt1"/>
              </a:solidFill>
              <a:latin typeface="Montserrat"/>
              <a:ea typeface="Montserrat"/>
              <a:cs typeface="Montserrat"/>
              <a:sym typeface="Montserrat"/>
            </a:endParaRPr>
          </a:p>
          <a:p>
            <a:pPr marL="0" lvl="0" indent="0" algn="l" rtl="0">
              <a:spcBef>
                <a:spcPts val="0"/>
              </a:spcBef>
              <a:spcAft>
                <a:spcPts val="0"/>
              </a:spcAft>
              <a:buNone/>
            </a:pPr>
            <a:endParaRPr sz="1700">
              <a:solidFill>
                <a:schemeClr val="lt1"/>
              </a:solidFill>
              <a:latin typeface="Montserrat"/>
              <a:ea typeface="Montserrat"/>
              <a:cs typeface="Montserrat"/>
              <a:sym typeface="Montserrat"/>
            </a:endParaRPr>
          </a:p>
          <a:p>
            <a:pPr marL="0" lvl="0" indent="0" algn="l" rtl="0">
              <a:spcBef>
                <a:spcPts val="0"/>
              </a:spcBef>
              <a:spcAft>
                <a:spcPts val="0"/>
              </a:spcAft>
              <a:buNone/>
            </a:pPr>
            <a:endParaRPr sz="1700">
              <a:solidFill>
                <a:schemeClr val="lt1"/>
              </a:solidFill>
              <a:latin typeface="Montserrat"/>
              <a:ea typeface="Montserrat"/>
              <a:cs typeface="Montserrat"/>
              <a:sym typeface="Montserrat"/>
            </a:endParaRPr>
          </a:p>
          <a:p>
            <a:pPr marL="0" lvl="0" indent="0" algn="l" rtl="0">
              <a:spcBef>
                <a:spcPts val="0"/>
              </a:spcBef>
              <a:spcAft>
                <a:spcPts val="0"/>
              </a:spcAft>
              <a:buNone/>
            </a:pPr>
            <a:endParaRPr sz="1700">
              <a:solidFill>
                <a:schemeClr val="lt1"/>
              </a:solidFill>
              <a:latin typeface="Montserrat"/>
              <a:ea typeface="Montserrat"/>
              <a:cs typeface="Montserrat"/>
              <a:sym typeface="Montserrat"/>
            </a:endParaRPr>
          </a:p>
          <a:p>
            <a:pPr marL="0" lvl="0" indent="0" algn="l" rtl="0">
              <a:spcBef>
                <a:spcPts val="0"/>
              </a:spcBef>
              <a:spcAft>
                <a:spcPts val="0"/>
              </a:spcAft>
              <a:buNone/>
            </a:pPr>
            <a:r>
              <a:rPr lang="en" sz="1700">
                <a:solidFill>
                  <a:schemeClr val="lt1"/>
                </a:solidFill>
                <a:latin typeface="Montserrat"/>
                <a:ea typeface="Montserrat"/>
                <a:cs typeface="Montserrat"/>
                <a:sym typeface="Montserrat"/>
              </a:rPr>
              <a:t>PSNR is measured in decibels (dB). PSNR is a good measure for comparing restoration results for the same image, but between-image comparisons of PSNR are meaningless.</a:t>
            </a:r>
            <a:endParaRPr sz="1700">
              <a:solidFill>
                <a:schemeClr val="lt1"/>
              </a:solidFill>
              <a:latin typeface="Montserrat"/>
              <a:ea typeface="Montserrat"/>
              <a:cs typeface="Montserrat"/>
              <a:sym typeface="Montserrat"/>
            </a:endParaRPr>
          </a:p>
          <a:p>
            <a:pPr marL="0" lvl="0" indent="0" algn="l" rtl="0">
              <a:spcBef>
                <a:spcPts val="0"/>
              </a:spcBef>
              <a:spcAft>
                <a:spcPts val="0"/>
              </a:spcAft>
              <a:buNone/>
            </a:pPr>
            <a:endParaRPr sz="1700">
              <a:solidFill>
                <a:schemeClr val="lt1"/>
              </a:solidFill>
              <a:latin typeface="Montserrat"/>
              <a:ea typeface="Montserrat"/>
              <a:cs typeface="Montserrat"/>
              <a:sym typeface="Montserrat"/>
            </a:endParaRPr>
          </a:p>
          <a:p>
            <a:pPr marL="0" lvl="0" indent="0" algn="l" rtl="0">
              <a:spcBef>
                <a:spcPts val="0"/>
              </a:spcBef>
              <a:spcAft>
                <a:spcPts val="0"/>
              </a:spcAft>
              <a:buNone/>
            </a:pPr>
            <a:r>
              <a:rPr lang="en" sz="1700">
                <a:solidFill>
                  <a:schemeClr val="lt1"/>
                </a:solidFill>
                <a:latin typeface="Montserrat"/>
                <a:ea typeface="Montserrat"/>
                <a:cs typeface="Montserrat"/>
                <a:sym typeface="Montserrat"/>
              </a:rPr>
              <a:t> </a:t>
            </a:r>
            <a:r>
              <a:rPr lang="en" sz="1700" u="sng">
                <a:solidFill>
                  <a:schemeClr val="lt1"/>
                </a:solidFill>
                <a:latin typeface="Montserrat"/>
                <a:ea typeface="Montserrat"/>
                <a:cs typeface="Montserrat"/>
                <a:sym typeface="Montserrat"/>
              </a:rPr>
              <a:t>EVALUATION OF DIFFERENT TECHNIQUES</a:t>
            </a:r>
            <a:r>
              <a:rPr lang="en" sz="1700">
                <a:solidFill>
                  <a:schemeClr val="lt1"/>
                </a:solidFill>
                <a:latin typeface="Montserrat"/>
                <a:ea typeface="Montserrat"/>
                <a:cs typeface="Montserrat"/>
                <a:sym typeface="Montserrat"/>
              </a:rPr>
              <a:t>:</a:t>
            </a:r>
            <a:endParaRPr sz="1700">
              <a:solidFill>
                <a:schemeClr val="lt1"/>
              </a:solidFill>
              <a:latin typeface="Montserrat"/>
              <a:ea typeface="Montserrat"/>
              <a:cs typeface="Montserrat"/>
              <a:sym typeface="Montserrat"/>
            </a:endParaRPr>
          </a:p>
          <a:p>
            <a:pPr marL="0" lvl="0" indent="0" algn="l" rtl="0">
              <a:spcBef>
                <a:spcPts val="0"/>
              </a:spcBef>
              <a:spcAft>
                <a:spcPts val="0"/>
              </a:spcAft>
              <a:buNone/>
            </a:pPr>
            <a:endParaRPr sz="1700">
              <a:solidFill>
                <a:schemeClr val="lt1"/>
              </a:solidFill>
              <a:latin typeface="Montserrat"/>
              <a:ea typeface="Montserrat"/>
              <a:cs typeface="Montserrat"/>
              <a:sym typeface="Montserrat"/>
            </a:endParaRPr>
          </a:p>
          <a:p>
            <a:pPr marL="0" lvl="0" indent="0" algn="l" rtl="0">
              <a:spcBef>
                <a:spcPts val="0"/>
              </a:spcBef>
              <a:spcAft>
                <a:spcPts val="0"/>
              </a:spcAft>
              <a:buNone/>
            </a:pPr>
            <a:r>
              <a:rPr lang="en" sz="1700">
                <a:solidFill>
                  <a:schemeClr val="lt1"/>
                </a:solidFill>
                <a:latin typeface="Montserrat"/>
                <a:ea typeface="Montserrat"/>
                <a:cs typeface="Montserrat"/>
                <a:sym typeface="Montserrat"/>
              </a:rPr>
              <a:t>Comparison of LSB technique for various file formats is shown in the below table:</a:t>
            </a:r>
            <a:endParaRPr sz="1700">
              <a:solidFill>
                <a:schemeClr val="lt1"/>
              </a:solidFill>
              <a:latin typeface="Montserrat"/>
              <a:ea typeface="Montserrat"/>
              <a:cs typeface="Montserrat"/>
              <a:sym typeface="Montserrat"/>
            </a:endParaRPr>
          </a:p>
          <a:p>
            <a:pPr marL="0" lvl="0" indent="0" algn="l" rtl="0">
              <a:spcBef>
                <a:spcPts val="0"/>
              </a:spcBef>
              <a:spcAft>
                <a:spcPts val="0"/>
              </a:spcAft>
              <a:buNone/>
            </a:pPr>
            <a:r>
              <a:rPr lang="en" sz="1900" b="1">
                <a:solidFill>
                  <a:schemeClr val="lt1"/>
                </a:solidFill>
              </a:rPr>
              <a:t> </a:t>
            </a:r>
            <a:endParaRPr sz="1900" b="1">
              <a:solidFill>
                <a:schemeClr val="lt1"/>
              </a:solidFill>
            </a:endParaRPr>
          </a:p>
          <a:p>
            <a:pPr marL="0" lvl="0" indent="0" algn="l" rtl="0">
              <a:spcBef>
                <a:spcPts val="0"/>
              </a:spcBef>
              <a:spcAft>
                <a:spcPts val="0"/>
              </a:spcAft>
              <a:buNone/>
            </a:pPr>
            <a:endParaRPr sz="2000" b="1">
              <a:solidFill>
                <a:schemeClr val="lt1"/>
              </a:solidFill>
            </a:endParaRPr>
          </a:p>
          <a:p>
            <a:pPr marL="0" lvl="0" indent="0" algn="l" rtl="0">
              <a:spcBef>
                <a:spcPts val="0"/>
              </a:spcBef>
              <a:spcAft>
                <a:spcPts val="0"/>
              </a:spcAft>
              <a:buNone/>
            </a:pPr>
            <a:endParaRPr sz="2100" b="1" u="sng">
              <a:solidFill>
                <a:schemeClr val="lt1"/>
              </a:solidFill>
            </a:endParaRPr>
          </a:p>
          <a:p>
            <a:pPr marL="0" lvl="0" indent="0" algn="l" rtl="0">
              <a:spcBef>
                <a:spcPts val="0"/>
              </a:spcBef>
              <a:spcAft>
                <a:spcPts val="0"/>
              </a:spcAft>
              <a:buNone/>
            </a:pPr>
            <a:endParaRPr sz="2000" b="1">
              <a:solidFill>
                <a:schemeClr val="lt1"/>
              </a:solidFill>
            </a:endParaRPr>
          </a:p>
          <a:p>
            <a:pPr marL="0" lvl="0" indent="0" algn="l" rtl="0">
              <a:spcBef>
                <a:spcPts val="0"/>
              </a:spcBef>
              <a:spcAft>
                <a:spcPts val="0"/>
              </a:spcAft>
              <a:buNone/>
            </a:pPr>
            <a:endParaRPr sz="2000" b="1">
              <a:solidFill>
                <a:schemeClr val="lt1"/>
              </a:solidFill>
            </a:endParaRPr>
          </a:p>
          <a:p>
            <a:pPr marL="0" lvl="0" indent="0" algn="l" rtl="0">
              <a:spcBef>
                <a:spcPts val="0"/>
              </a:spcBef>
              <a:spcAft>
                <a:spcPts val="0"/>
              </a:spcAft>
              <a:buNone/>
            </a:pPr>
            <a:endParaRPr sz="2000" b="1">
              <a:solidFill>
                <a:schemeClr val="lt1"/>
              </a:solidFill>
            </a:endParaRPr>
          </a:p>
          <a:p>
            <a:pPr marL="0" lvl="0" indent="0" algn="l" rtl="0">
              <a:spcBef>
                <a:spcPts val="0"/>
              </a:spcBef>
              <a:spcAft>
                <a:spcPts val="0"/>
              </a:spcAft>
              <a:buNone/>
            </a:pPr>
            <a:endParaRPr sz="2000" b="1">
              <a:solidFill>
                <a:schemeClr val="lt1"/>
              </a:solidFill>
            </a:endParaRPr>
          </a:p>
          <a:p>
            <a:pPr marL="0" lvl="0" indent="0" algn="l" rtl="0">
              <a:spcBef>
                <a:spcPts val="0"/>
              </a:spcBef>
              <a:spcAft>
                <a:spcPts val="0"/>
              </a:spcAft>
              <a:buNone/>
            </a:pPr>
            <a:endParaRPr sz="2000" b="1">
              <a:solidFill>
                <a:schemeClr val="lt1"/>
              </a:solidFill>
            </a:endParaRPr>
          </a:p>
          <a:p>
            <a:pPr marL="0" lvl="0" indent="0" algn="l" rtl="0">
              <a:spcBef>
                <a:spcPts val="0"/>
              </a:spcBef>
              <a:spcAft>
                <a:spcPts val="0"/>
              </a:spcAft>
              <a:buNone/>
            </a:pPr>
            <a:endParaRPr sz="2000" b="1">
              <a:solidFill>
                <a:schemeClr val="lt1"/>
              </a:solidFill>
            </a:endParaRPr>
          </a:p>
        </p:txBody>
      </p:sp>
      <p:grpSp>
        <p:nvGrpSpPr>
          <p:cNvPr id="495" name="Google Shape;495;p49"/>
          <p:cNvGrpSpPr/>
          <p:nvPr/>
        </p:nvGrpSpPr>
        <p:grpSpPr>
          <a:xfrm>
            <a:off x="7861777" y="1512464"/>
            <a:ext cx="477891" cy="478311"/>
            <a:chOff x="2204826" y="1867297"/>
            <a:chExt cx="744843" cy="745498"/>
          </a:xfrm>
        </p:grpSpPr>
        <p:sp>
          <p:nvSpPr>
            <p:cNvPr id="496" name="Google Shape;496;p49"/>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6B9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9"/>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49"/>
          <p:cNvGrpSpPr/>
          <p:nvPr/>
        </p:nvGrpSpPr>
        <p:grpSpPr>
          <a:xfrm>
            <a:off x="3974340" y="1659106"/>
            <a:ext cx="209822" cy="210007"/>
            <a:chOff x="2204826" y="1867297"/>
            <a:chExt cx="744843" cy="745498"/>
          </a:xfrm>
        </p:grpSpPr>
        <p:sp>
          <p:nvSpPr>
            <p:cNvPr id="499" name="Google Shape;499;p49"/>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9"/>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01" name="Google Shape;501;p49"/>
          <p:cNvPicPr preferRelativeResize="0"/>
          <p:nvPr/>
        </p:nvPicPr>
        <p:blipFill>
          <a:blip r:embed="rId3">
            <a:alphaModFix/>
          </a:blip>
          <a:stretch>
            <a:fillRect/>
          </a:stretch>
        </p:blipFill>
        <p:spPr>
          <a:xfrm>
            <a:off x="298300" y="1577488"/>
            <a:ext cx="2228850" cy="581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0"/>
          <p:cNvSpPr txBox="1">
            <a:spLocks noGrp="1"/>
          </p:cNvSpPr>
          <p:nvPr>
            <p:ph type="title"/>
          </p:nvPr>
        </p:nvSpPr>
        <p:spPr>
          <a:xfrm>
            <a:off x="818925" y="-31800"/>
            <a:ext cx="8219400" cy="520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p>
          <a:p>
            <a:pPr marL="0" lvl="0" indent="0" algn="ctr" rtl="0">
              <a:spcBef>
                <a:spcPts val="0"/>
              </a:spcBef>
              <a:spcAft>
                <a:spcPts val="0"/>
              </a:spcAft>
              <a:buNone/>
            </a:pPr>
            <a:r>
              <a:rPr lang="en" sz="2000"/>
              <a:t> </a:t>
            </a:r>
            <a:endParaRPr sz="2000"/>
          </a:p>
        </p:txBody>
      </p:sp>
      <p:graphicFrame>
        <p:nvGraphicFramePr>
          <p:cNvPr id="507" name="Google Shape;507;p50"/>
          <p:cNvGraphicFramePr/>
          <p:nvPr/>
        </p:nvGraphicFramePr>
        <p:xfrm>
          <a:off x="818925" y="105825"/>
          <a:ext cx="7239000" cy="4768600"/>
        </p:xfrm>
        <a:graphic>
          <a:graphicData uri="http://schemas.openxmlformats.org/drawingml/2006/table">
            <a:tbl>
              <a:tblPr>
                <a:noFill/>
                <a:tableStyleId>{66424419-5D92-485B-8A45-2F67A01274F4}</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7454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b="1" i="1">
                          <a:solidFill>
                            <a:schemeClr val="lt1"/>
                          </a:solidFill>
                        </a:rPr>
                        <a:t>    </a:t>
                      </a:r>
                      <a:endParaRPr b="1" i="1">
                        <a:solidFill>
                          <a:schemeClr val="lt1"/>
                        </a:solidFill>
                      </a:endParaRPr>
                    </a:p>
                    <a:p>
                      <a:pPr marL="0" lvl="0" indent="0" algn="l" rtl="0">
                        <a:spcBef>
                          <a:spcPts val="0"/>
                        </a:spcBef>
                        <a:spcAft>
                          <a:spcPts val="0"/>
                        </a:spcAft>
                        <a:buNone/>
                      </a:pPr>
                      <a:r>
                        <a:rPr lang="en" b="1" i="1">
                          <a:solidFill>
                            <a:schemeClr val="lt1"/>
                          </a:solidFill>
                        </a:rPr>
                        <a:t>LSB IN BMP</a:t>
                      </a:r>
                      <a:endParaRPr b="1" i="1">
                        <a:solidFill>
                          <a:schemeClr val="lt1"/>
                        </a:solidFill>
                      </a:endParaRPr>
                    </a:p>
                  </a:txBody>
                  <a:tcPr marL="91425" marR="91425" marT="91425" marB="91425"/>
                </a:tc>
                <a:tc>
                  <a:txBody>
                    <a:bodyPr/>
                    <a:lstStyle/>
                    <a:p>
                      <a:pPr marL="0" lvl="0" indent="0" algn="l" rtl="0">
                        <a:spcBef>
                          <a:spcPts val="0"/>
                        </a:spcBef>
                        <a:spcAft>
                          <a:spcPts val="0"/>
                        </a:spcAft>
                        <a:buNone/>
                      </a:pPr>
                      <a:r>
                        <a:rPr lang="en" b="1" i="1">
                          <a:solidFill>
                            <a:schemeClr val="lt1"/>
                          </a:solidFill>
                        </a:rPr>
                        <a:t> </a:t>
                      </a:r>
                      <a:endParaRPr b="1" i="1">
                        <a:solidFill>
                          <a:schemeClr val="lt1"/>
                        </a:solidFill>
                      </a:endParaRPr>
                    </a:p>
                    <a:p>
                      <a:pPr marL="0" lvl="0" indent="0" algn="l" rtl="0">
                        <a:spcBef>
                          <a:spcPts val="0"/>
                        </a:spcBef>
                        <a:spcAft>
                          <a:spcPts val="0"/>
                        </a:spcAft>
                        <a:buNone/>
                      </a:pPr>
                      <a:r>
                        <a:rPr lang="en" b="1" i="1">
                          <a:solidFill>
                            <a:schemeClr val="lt1"/>
                          </a:solidFill>
                        </a:rPr>
                        <a:t>LSB IN GIF</a:t>
                      </a:r>
                      <a:endParaRPr b="1" i="1">
                        <a:solidFill>
                          <a:schemeClr val="lt1"/>
                        </a:solidFill>
                      </a:endParaRPr>
                    </a:p>
                  </a:txBody>
                  <a:tcPr marL="91425" marR="91425" marT="91425" marB="91425"/>
                </a:tc>
                <a:tc>
                  <a:txBody>
                    <a:bodyPr/>
                    <a:lstStyle/>
                    <a:p>
                      <a:pPr marL="0" lvl="0" indent="0" algn="l" rtl="0">
                        <a:spcBef>
                          <a:spcPts val="0"/>
                        </a:spcBef>
                        <a:spcAft>
                          <a:spcPts val="0"/>
                        </a:spcAft>
                        <a:buNone/>
                      </a:pPr>
                      <a:endParaRPr b="1" i="1">
                        <a:solidFill>
                          <a:schemeClr val="lt1"/>
                        </a:solidFill>
                      </a:endParaRPr>
                    </a:p>
                    <a:p>
                      <a:pPr marL="0" lvl="0" indent="0" algn="l" rtl="0">
                        <a:spcBef>
                          <a:spcPts val="0"/>
                        </a:spcBef>
                        <a:spcAft>
                          <a:spcPts val="0"/>
                        </a:spcAft>
                        <a:buNone/>
                      </a:pPr>
                      <a:r>
                        <a:rPr lang="en" b="1" i="1">
                          <a:solidFill>
                            <a:schemeClr val="lt1"/>
                          </a:solidFill>
                        </a:rPr>
                        <a:t>LSB IN PNG</a:t>
                      </a:r>
                      <a:endParaRPr b="1" i="1">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300">
                          <a:solidFill>
                            <a:schemeClr val="lt1"/>
                          </a:solidFill>
                        </a:rPr>
                        <a:t>Percentage Distortion less resultant image</a:t>
                      </a:r>
                      <a:endParaRPr sz="1300">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High</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Medium </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Medium</a:t>
                      </a:r>
                      <a:endParaRPr>
                        <a:solidFill>
                          <a:schemeClr val="lt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lt1"/>
                          </a:solidFill>
                        </a:rPr>
                        <a:t>Invisibility</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High</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Medium</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Medium </a:t>
                      </a:r>
                      <a:endParaRPr>
                        <a:solidFill>
                          <a:schemeClr val="lt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solidFill>
                            <a:schemeClr val="lt1"/>
                          </a:solidFill>
                        </a:rPr>
                        <a:t>Steganalysis detection</a:t>
                      </a:r>
                      <a:endParaRPr sz="1200">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Low</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Low</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Low</a:t>
                      </a:r>
                      <a:endParaRPr>
                        <a:solidFill>
                          <a:schemeClr val="lt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lt1"/>
                          </a:solidFill>
                        </a:rPr>
                        <a:t>Image manipulation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t> </a:t>
                      </a:r>
                      <a:r>
                        <a:rPr lang="en">
                          <a:solidFill>
                            <a:schemeClr val="lt1"/>
                          </a:solidFill>
                        </a:rPr>
                        <a:t>Low</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Low</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Low</a:t>
                      </a:r>
                      <a:endParaRPr>
                        <a:solidFill>
                          <a:schemeClr val="lt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300">
                          <a:solidFill>
                            <a:schemeClr val="lt1"/>
                          </a:solidFill>
                        </a:rPr>
                        <a:t>Amount of embedded data</a:t>
                      </a:r>
                      <a:endParaRPr sz="1300">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High </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Medium</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Medium</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solidFill>
                            <a:schemeClr val="lt1"/>
                          </a:solidFill>
                        </a:rPr>
                        <a:t>Payload capacity</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High</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Medium</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Medium</a:t>
                      </a:r>
                      <a:endParaRPr/>
                    </a:p>
                  </a:txBody>
                  <a:tcPr marL="91425" marR="91425" marT="91425" marB="91425"/>
                </a:tc>
                <a:extLst>
                  <a:ext uri="{0D108BD9-81ED-4DB2-BD59-A6C34878D82A}">
                    <a16:rowId xmlns:a16="http://schemas.microsoft.com/office/drawing/2014/main" val="10006"/>
                  </a:ext>
                </a:extLst>
              </a:tr>
              <a:tr h="285975">
                <a:tc>
                  <a:txBody>
                    <a:bodyPr/>
                    <a:lstStyle/>
                    <a:p>
                      <a:pPr marL="0" lvl="0" indent="0" algn="l" rtl="0">
                        <a:spcBef>
                          <a:spcPts val="0"/>
                        </a:spcBef>
                        <a:spcAft>
                          <a:spcPts val="0"/>
                        </a:spcAft>
                        <a:buNone/>
                      </a:pPr>
                      <a:r>
                        <a:rPr lang="en">
                          <a:solidFill>
                            <a:schemeClr val="lt1"/>
                          </a:solidFill>
                        </a:rPr>
                        <a:t>Independent of file format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Low</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sz="1500">
                          <a:solidFill>
                            <a:schemeClr val="lt1"/>
                          </a:solidFill>
                        </a:rPr>
                        <a:t>Low</a:t>
                      </a:r>
                      <a:endParaRPr sz="1500">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High</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1"/>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DATABASE	</a:t>
            </a:r>
            <a:endParaRPr/>
          </a:p>
        </p:txBody>
      </p:sp>
      <p:sp>
        <p:nvSpPr>
          <p:cNvPr id="513" name="Google Shape;513;p51"/>
          <p:cNvSpPr txBox="1">
            <a:spLocks noGrp="1"/>
          </p:cNvSpPr>
          <p:nvPr>
            <p:ph type="body" idx="1"/>
          </p:nvPr>
        </p:nvSpPr>
        <p:spPr>
          <a:xfrm>
            <a:off x="713225" y="1415550"/>
            <a:ext cx="8130600" cy="319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Database for samples used is taken from the following sites:</a:t>
            </a:r>
            <a:endParaRPr sz="1300"/>
          </a:p>
          <a:p>
            <a:pPr marL="0" lvl="0" indent="0" algn="l" rtl="0">
              <a:spcBef>
                <a:spcPts val="1600"/>
              </a:spcBef>
              <a:spcAft>
                <a:spcPts val="0"/>
              </a:spcAft>
              <a:buNone/>
            </a:pPr>
            <a:r>
              <a:rPr lang="en" sz="1300"/>
              <a:t>For text on image steganography : </a:t>
            </a:r>
            <a:r>
              <a:rPr lang="en" sz="1300" u="sng">
                <a:solidFill>
                  <a:schemeClr val="hlink"/>
                </a:solidFill>
                <a:hlinkClick r:id="rId3"/>
              </a:rPr>
              <a:t>https://www.researchgate.net/figure/Steganography-Layer-Extraction-Process_fig3_286480376</a:t>
            </a:r>
            <a:endParaRPr sz="1300"/>
          </a:p>
          <a:p>
            <a:pPr marL="0" lvl="0" indent="0" algn="l" rtl="0">
              <a:spcBef>
                <a:spcPts val="1600"/>
              </a:spcBef>
              <a:spcAft>
                <a:spcPts val="0"/>
              </a:spcAft>
              <a:buNone/>
            </a:pPr>
            <a:r>
              <a:rPr lang="en" sz="1300"/>
              <a:t>For image on image steganography :</a:t>
            </a:r>
            <a:r>
              <a:rPr lang="en" sz="1300" u="sng">
                <a:solidFill>
                  <a:schemeClr val="hlink"/>
                </a:solidFill>
                <a:hlinkClick r:id="rId4"/>
              </a:rPr>
              <a:t>https://towardsdatascience.com/steganography-hiding-an-image-inside-another-77ca66b2acb1</a:t>
            </a:r>
            <a:endParaRPr sz="1300"/>
          </a:p>
          <a:p>
            <a:pPr marL="0" lvl="0" indent="0" algn="l" rtl="0">
              <a:spcBef>
                <a:spcPts val="1600"/>
              </a:spcBef>
              <a:spcAft>
                <a:spcPts val="0"/>
              </a:spcAft>
              <a:buNone/>
            </a:pPr>
            <a:endParaRPr sz="1300"/>
          </a:p>
          <a:p>
            <a:pPr marL="0" lvl="0" indent="0" algn="l" rtl="0">
              <a:spcBef>
                <a:spcPts val="1600"/>
              </a:spcBef>
              <a:spcAft>
                <a:spcPts val="1600"/>
              </a:spcAft>
              <a:buNone/>
            </a:pPr>
            <a:r>
              <a:rPr lang="en" sz="1300"/>
              <a:t>There is no database for the code as the user will have to choose the cover image and the text/image  to  be embedded on the cover image. . </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2"/>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PLATFORM FOR IMPLEMENTATION</a:t>
            </a:r>
            <a:endParaRPr/>
          </a:p>
        </p:txBody>
      </p:sp>
      <p:sp>
        <p:nvSpPr>
          <p:cNvPr id="519" name="Google Shape;519;p52"/>
          <p:cNvSpPr txBox="1"/>
          <p:nvPr/>
        </p:nvSpPr>
        <p:spPr>
          <a:xfrm>
            <a:off x="905875" y="1719625"/>
            <a:ext cx="7400400" cy="201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solidFill>
                  <a:schemeClr val="lt1"/>
                </a:solidFill>
                <a:latin typeface="Montserrat Light"/>
                <a:ea typeface="Montserrat Light"/>
                <a:cs typeface="Montserrat Light"/>
                <a:sym typeface="Montserrat Light"/>
              </a:rPr>
              <a:t>IDE : Visual Studio Code</a:t>
            </a:r>
            <a:endParaRPr sz="1700" dirty="0">
              <a:solidFill>
                <a:schemeClr val="lt1"/>
              </a:solidFill>
              <a:latin typeface="Montserrat Light"/>
              <a:ea typeface="Montserrat Light"/>
              <a:cs typeface="Montserrat Light"/>
              <a:sym typeface="Montserrat Light"/>
            </a:endParaRPr>
          </a:p>
          <a:p>
            <a:pPr marL="0" lvl="0" indent="0" algn="l" rtl="0">
              <a:spcBef>
                <a:spcPts val="0"/>
              </a:spcBef>
              <a:spcAft>
                <a:spcPts val="0"/>
              </a:spcAft>
              <a:buNone/>
            </a:pPr>
            <a:endParaRPr sz="1700" dirty="0">
              <a:solidFill>
                <a:schemeClr val="lt1"/>
              </a:solidFill>
              <a:latin typeface="Montserrat Light"/>
              <a:ea typeface="Montserrat Light"/>
              <a:cs typeface="Montserrat Light"/>
              <a:sym typeface="Montserrat Light"/>
            </a:endParaRPr>
          </a:p>
          <a:p>
            <a:pPr marL="0" lvl="0" indent="0" algn="l" rtl="0">
              <a:spcBef>
                <a:spcPts val="0"/>
              </a:spcBef>
              <a:spcAft>
                <a:spcPts val="0"/>
              </a:spcAft>
              <a:buNone/>
            </a:pPr>
            <a:r>
              <a:rPr lang="en" sz="1700" dirty="0">
                <a:solidFill>
                  <a:schemeClr val="lt1"/>
                </a:solidFill>
                <a:latin typeface="Montserrat Light"/>
                <a:ea typeface="Montserrat Light"/>
                <a:cs typeface="Montserrat Light"/>
                <a:sym typeface="Montserrat Light"/>
              </a:rPr>
              <a:t>Programming Languages : </a:t>
            </a:r>
            <a:endParaRPr sz="1700" dirty="0">
              <a:solidFill>
                <a:schemeClr val="lt1"/>
              </a:solidFill>
              <a:latin typeface="Montserrat Light"/>
              <a:ea typeface="Montserrat Light"/>
              <a:cs typeface="Montserrat Light"/>
              <a:sym typeface="Montserrat Light"/>
            </a:endParaRPr>
          </a:p>
          <a:p>
            <a:pPr marL="457200" lvl="0" indent="-336550" algn="l" rtl="0">
              <a:spcBef>
                <a:spcPts val="0"/>
              </a:spcBef>
              <a:spcAft>
                <a:spcPts val="0"/>
              </a:spcAft>
              <a:buClr>
                <a:schemeClr val="lt1"/>
              </a:buClr>
              <a:buSzPts val="1700"/>
              <a:buFont typeface="Montserrat Light"/>
              <a:buChar char="●"/>
            </a:pPr>
            <a:r>
              <a:rPr lang="en" sz="1700" dirty="0">
                <a:solidFill>
                  <a:schemeClr val="lt1"/>
                </a:solidFill>
                <a:latin typeface="Montserrat Light"/>
                <a:ea typeface="Montserrat Light"/>
                <a:cs typeface="Montserrat Light"/>
                <a:sym typeface="Montserrat Light"/>
              </a:rPr>
              <a:t>Python (OpenCV, Numpy and Flask)</a:t>
            </a:r>
            <a:endParaRPr sz="1700" dirty="0">
              <a:solidFill>
                <a:schemeClr val="lt1"/>
              </a:solidFill>
              <a:latin typeface="Montserrat Light"/>
              <a:ea typeface="Montserrat Light"/>
              <a:cs typeface="Montserrat Light"/>
              <a:sym typeface="Montserrat Light"/>
            </a:endParaRPr>
          </a:p>
          <a:p>
            <a:pPr marL="457200" lvl="0" indent="-336550" algn="l" rtl="0">
              <a:spcBef>
                <a:spcPts val="0"/>
              </a:spcBef>
              <a:spcAft>
                <a:spcPts val="0"/>
              </a:spcAft>
              <a:buClr>
                <a:schemeClr val="lt1"/>
              </a:buClr>
              <a:buSzPts val="1700"/>
              <a:buFont typeface="Montserrat Light"/>
              <a:buChar char="●"/>
            </a:pPr>
            <a:r>
              <a:rPr lang="en" sz="1700" dirty="0">
                <a:solidFill>
                  <a:schemeClr val="lt1"/>
                </a:solidFill>
                <a:latin typeface="Montserrat Light"/>
                <a:ea typeface="Montserrat Light"/>
                <a:cs typeface="Montserrat Light"/>
                <a:sym typeface="Montserrat Light"/>
              </a:rPr>
              <a:t>HTML </a:t>
            </a:r>
            <a:endParaRPr sz="1700" dirty="0">
              <a:solidFill>
                <a:schemeClr val="lt1"/>
              </a:solidFill>
              <a:latin typeface="Montserrat Light"/>
              <a:ea typeface="Montserrat Light"/>
              <a:cs typeface="Montserrat Light"/>
              <a:sym typeface="Montserrat Light"/>
            </a:endParaRPr>
          </a:p>
          <a:p>
            <a:pPr marL="457200" lvl="0" indent="-336550" algn="l" rtl="0">
              <a:spcBef>
                <a:spcPts val="0"/>
              </a:spcBef>
              <a:spcAft>
                <a:spcPts val="0"/>
              </a:spcAft>
              <a:buClr>
                <a:schemeClr val="lt1"/>
              </a:buClr>
              <a:buSzPts val="1700"/>
              <a:buFont typeface="Montserrat Light"/>
              <a:buChar char="●"/>
            </a:pPr>
            <a:r>
              <a:rPr lang="en" sz="1700" dirty="0">
                <a:solidFill>
                  <a:schemeClr val="lt1"/>
                </a:solidFill>
                <a:latin typeface="Montserrat Light"/>
                <a:ea typeface="Montserrat Light"/>
                <a:cs typeface="Montserrat Light"/>
                <a:sym typeface="Montserrat Light"/>
              </a:rPr>
              <a:t>CSS </a:t>
            </a:r>
            <a:endParaRPr sz="1700" dirty="0">
              <a:solidFill>
                <a:schemeClr val="lt1"/>
              </a:solidFill>
              <a:latin typeface="Montserrat Light"/>
              <a:ea typeface="Montserrat Light"/>
              <a:cs typeface="Montserrat Light"/>
              <a:sym typeface="Montserrat Light"/>
            </a:endParaRPr>
          </a:p>
          <a:p>
            <a:pPr marL="457200" lvl="0" indent="-336550" algn="l" rtl="0">
              <a:spcBef>
                <a:spcPts val="0"/>
              </a:spcBef>
              <a:spcAft>
                <a:spcPts val="0"/>
              </a:spcAft>
              <a:buClr>
                <a:schemeClr val="lt1"/>
              </a:buClr>
              <a:buSzPts val="1700"/>
              <a:buFont typeface="Montserrat Light"/>
              <a:buChar char="●"/>
            </a:pPr>
            <a:r>
              <a:rPr lang="en" sz="1700" dirty="0">
                <a:solidFill>
                  <a:schemeClr val="lt1"/>
                </a:solidFill>
                <a:latin typeface="Montserrat Light"/>
                <a:ea typeface="Montserrat Light"/>
                <a:cs typeface="Montserrat Light"/>
                <a:sym typeface="Montserrat Light"/>
              </a:rPr>
              <a:t>JavaScript</a:t>
            </a:r>
            <a:endParaRPr sz="1700" dirty="0">
              <a:solidFill>
                <a:schemeClr val="lt1"/>
              </a:solidFill>
              <a:latin typeface="Montserrat Light"/>
              <a:ea typeface="Montserrat Light"/>
              <a:cs typeface="Montserrat Light"/>
              <a:sym typeface="Montserrat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3"/>
          <p:cNvSpPr txBox="1">
            <a:spLocks noGrp="1"/>
          </p:cNvSpPr>
          <p:nvPr>
            <p:ph type="title"/>
          </p:nvPr>
        </p:nvSpPr>
        <p:spPr>
          <a:xfrm>
            <a:off x="713250" y="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CONTRIBUTION</a:t>
            </a:r>
            <a:endParaRPr dirty="0"/>
          </a:p>
        </p:txBody>
      </p:sp>
      <p:graphicFrame>
        <p:nvGraphicFramePr>
          <p:cNvPr id="525" name="Google Shape;525;p53"/>
          <p:cNvGraphicFramePr/>
          <p:nvPr>
            <p:extLst>
              <p:ext uri="{D42A27DB-BD31-4B8C-83A1-F6EECF244321}">
                <p14:modId xmlns:p14="http://schemas.microsoft.com/office/powerpoint/2010/main" val="1818866782"/>
              </p:ext>
            </p:extLst>
          </p:nvPr>
        </p:nvGraphicFramePr>
        <p:xfrm>
          <a:off x="1472504" y="612900"/>
          <a:ext cx="6530030" cy="4340217"/>
        </p:xfrm>
        <a:graphic>
          <a:graphicData uri="http://schemas.openxmlformats.org/drawingml/2006/table">
            <a:tbl>
              <a:tblPr>
                <a:noFill/>
                <a:tableStyleId>{66424419-5D92-485B-8A45-2F67A01274F4}</a:tableStyleId>
              </a:tblPr>
              <a:tblGrid>
                <a:gridCol w="963850">
                  <a:extLst>
                    <a:ext uri="{9D8B030D-6E8A-4147-A177-3AD203B41FA5}">
                      <a16:colId xmlns:a16="http://schemas.microsoft.com/office/drawing/2014/main" val="20000"/>
                    </a:ext>
                  </a:extLst>
                </a:gridCol>
                <a:gridCol w="2086550">
                  <a:extLst>
                    <a:ext uri="{9D8B030D-6E8A-4147-A177-3AD203B41FA5}">
                      <a16:colId xmlns:a16="http://schemas.microsoft.com/office/drawing/2014/main" val="20001"/>
                    </a:ext>
                  </a:extLst>
                </a:gridCol>
                <a:gridCol w="3479630">
                  <a:extLst>
                    <a:ext uri="{9D8B030D-6E8A-4147-A177-3AD203B41FA5}">
                      <a16:colId xmlns:a16="http://schemas.microsoft.com/office/drawing/2014/main" val="20002"/>
                    </a:ext>
                  </a:extLst>
                </a:gridCol>
              </a:tblGrid>
              <a:tr h="441889">
                <a:tc>
                  <a:txBody>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SERIAL NO.</a:t>
                      </a:r>
                      <a:endParaRPr b="1">
                        <a:solidFill>
                          <a:schemeClr val="lt1"/>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TEAM MEMBER</a:t>
                      </a:r>
                      <a:endParaRPr b="1">
                        <a:solidFill>
                          <a:schemeClr val="lt1"/>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Contribution </a:t>
                      </a:r>
                      <a:endParaRPr b="1" dirty="0">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0"/>
                  </a:ext>
                </a:extLst>
              </a:tr>
              <a:tr h="787860">
                <a:tc>
                  <a:txBody>
                    <a:bodyPr/>
                    <a:lstStyle/>
                    <a:p>
                      <a:pPr marL="139700" lvl="0" indent="0" algn="l" rtl="0">
                        <a:spcBef>
                          <a:spcPts val="0"/>
                        </a:spcBef>
                        <a:spcAft>
                          <a:spcPts val="0"/>
                        </a:spcAft>
                        <a:buClr>
                          <a:schemeClr val="lt1"/>
                        </a:buClr>
                        <a:buSzPts val="1400"/>
                        <a:buFont typeface="Montserrat"/>
                        <a:buNone/>
                      </a:pPr>
                      <a:r>
                        <a:rPr lang="en-US" dirty="0">
                          <a:solidFill>
                            <a:schemeClr val="lt1"/>
                          </a:solidFill>
                          <a:latin typeface="Montserrat"/>
                          <a:ea typeface="Montserrat"/>
                          <a:cs typeface="Montserrat"/>
                          <a:sym typeface="Montserrat"/>
                        </a:rPr>
                        <a:t>1.</a:t>
                      </a:r>
                      <a:endParaRPr dirty="0">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Areeb </a:t>
                      </a:r>
                      <a:endParaRPr>
                        <a:solidFill>
                          <a:schemeClr val="lt1"/>
                        </a:solidFill>
                        <a:latin typeface="Montserrat"/>
                        <a:ea typeface="Montserrat"/>
                        <a:cs typeface="Montserrat"/>
                        <a:sym typeface="Montserrat"/>
                      </a:endParaRPr>
                    </a:p>
                  </a:txBody>
                  <a:tcPr marL="91425" marR="91425" marT="91425" marB="91425"/>
                </a:tc>
                <a:tc>
                  <a:txBody>
                    <a:bodyPr/>
                    <a:lstStyle/>
                    <a:p>
                      <a:pPr marL="457200" lvl="0" indent="-317500" algn="l" rtl="0">
                        <a:spcBef>
                          <a:spcPts val="0"/>
                        </a:spcBef>
                        <a:spcAft>
                          <a:spcPts val="0"/>
                        </a:spcAft>
                        <a:buClr>
                          <a:schemeClr val="lt1"/>
                        </a:buClr>
                        <a:buSzPts val="1400"/>
                        <a:buFont typeface="Montserrat"/>
                        <a:buAutoNum type="arabicPeriod"/>
                      </a:pPr>
                      <a:r>
                        <a:rPr lang="en" sz="1300" dirty="0">
                          <a:solidFill>
                            <a:schemeClr val="lt1"/>
                          </a:solidFill>
                          <a:latin typeface="Montserrat"/>
                          <a:ea typeface="Montserrat"/>
                          <a:cs typeface="Montserrat"/>
                          <a:sym typeface="Montserrat"/>
                        </a:rPr>
                        <a:t>Documentation</a:t>
                      </a:r>
                      <a:endParaRPr sz="1300" dirty="0">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AutoNum type="arabicPeriod"/>
                      </a:pPr>
                      <a:r>
                        <a:rPr lang="en" sz="1300" dirty="0">
                          <a:solidFill>
                            <a:schemeClr val="lt1"/>
                          </a:solidFill>
                          <a:latin typeface="Montserrat"/>
                          <a:ea typeface="Montserrat"/>
                          <a:cs typeface="Montserrat"/>
                          <a:sym typeface="Montserrat"/>
                        </a:rPr>
                        <a:t>Code Testing</a:t>
                      </a:r>
                    </a:p>
                    <a:p>
                      <a:pPr marL="457200" lvl="0" indent="-317500" algn="l" rtl="0">
                        <a:spcBef>
                          <a:spcPts val="0"/>
                        </a:spcBef>
                        <a:spcAft>
                          <a:spcPts val="0"/>
                        </a:spcAft>
                        <a:buClr>
                          <a:schemeClr val="lt1"/>
                        </a:buClr>
                        <a:buSzPts val="1400"/>
                        <a:buFont typeface="Montserrat"/>
                        <a:buAutoNum type="arabicPeriod"/>
                      </a:pPr>
                      <a:r>
                        <a:rPr lang="en" sz="1300" dirty="0">
                          <a:solidFill>
                            <a:schemeClr val="lt1"/>
                          </a:solidFill>
                          <a:latin typeface="Montserrat"/>
                          <a:ea typeface="Montserrat"/>
                          <a:cs typeface="Montserrat"/>
                          <a:sym typeface="Montserrat"/>
                        </a:rPr>
                        <a:t>Quality Measures</a:t>
                      </a:r>
                    </a:p>
                  </a:txBody>
                  <a:tcPr marL="91425" marR="91425" marT="91425" marB="91425"/>
                </a:tc>
                <a:extLst>
                  <a:ext uri="{0D108BD9-81ED-4DB2-BD59-A6C34878D82A}">
                    <a16:rowId xmlns:a16="http://schemas.microsoft.com/office/drawing/2014/main" val="10001"/>
                  </a:ext>
                </a:extLst>
              </a:tr>
              <a:tr h="787860">
                <a:tc>
                  <a:txBody>
                    <a:bodyPr/>
                    <a:lstStyle/>
                    <a:p>
                      <a:pPr marL="0" lvl="0" indent="0" algn="l" rtl="0">
                        <a:spcBef>
                          <a:spcPts val="0"/>
                        </a:spcBef>
                        <a:spcAft>
                          <a:spcPts val="0"/>
                        </a:spcAft>
                        <a:buNone/>
                      </a:pPr>
                      <a:r>
                        <a:rPr lang="en" dirty="0">
                          <a:solidFill>
                            <a:schemeClr val="lt1"/>
                          </a:solidFill>
                          <a:latin typeface="Montserrat"/>
                          <a:ea typeface="Montserrat"/>
                          <a:cs typeface="Montserrat"/>
                          <a:sym typeface="Montserrat"/>
                        </a:rPr>
                        <a:t>  2. </a:t>
                      </a:r>
                      <a:endParaRPr dirty="0">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Kartik Malik</a:t>
                      </a:r>
                      <a:endParaRPr>
                        <a:solidFill>
                          <a:schemeClr val="lt1"/>
                        </a:solidFill>
                        <a:latin typeface="Montserrat"/>
                        <a:ea typeface="Montserrat"/>
                        <a:cs typeface="Montserrat"/>
                        <a:sym typeface="Montserrat"/>
                      </a:endParaRPr>
                    </a:p>
                  </a:txBody>
                  <a:tcPr marL="91425" marR="91425" marT="91425" marB="91425"/>
                </a:tc>
                <a:tc>
                  <a:txBody>
                    <a:bodyPr/>
                    <a:lstStyle/>
                    <a:p>
                      <a:pPr marL="457200" lvl="0" indent="-317500" algn="l" rtl="0">
                        <a:spcBef>
                          <a:spcPts val="0"/>
                        </a:spcBef>
                        <a:spcAft>
                          <a:spcPts val="0"/>
                        </a:spcAft>
                        <a:buClr>
                          <a:schemeClr val="lt1"/>
                        </a:buClr>
                        <a:buSzPts val="1400"/>
                        <a:buFont typeface="Montserrat"/>
                        <a:buAutoNum type="arabicPeriod"/>
                      </a:pPr>
                      <a:r>
                        <a:rPr lang="en" sz="1300" dirty="0">
                          <a:solidFill>
                            <a:schemeClr val="lt1"/>
                          </a:solidFill>
                          <a:latin typeface="Montserrat"/>
                          <a:ea typeface="Montserrat"/>
                          <a:cs typeface="Montserrat"/>
                          <a:sym typeface="Montserrat"/>
                        </a:rPr>
                        <a:t>Documentation</a:t>
                      </a:r>
                    </a:p>
                    <a:p>
                      <a:pPr marL="457200" lvl="0" indent="-317500" algn="l" rtl="0">
                        <a:spcBef>
                          <a:spcPts val="0"/>
                        </a:spcBef>
                        <a:spcAft>
                          <a:spcPts val="0"/>
                        </a:spcAft>
                        <a:buClr>
                          <a:schemeClr val="lt1"/>
                        </a:buClr>
                        <a:buSzPts val="1400"/>
                        <a:buFont typeface="Montserrat"/>
                        <a:buAutoNum type="arabicPeriod"/>
                      </a:pPr>
                      <a:r>
                        <a:rPr lang="en" sz="1300" dirty="0">
                          <a:solidFill>
                            <a:schemeClr val="lt1"/>
                          </a:solidFill>
                          <a:latin typeface="Montserrat"/>
                          <a:ea typeface="Montserrat"/>
                          <a:cs typeface="Montserrat"/>
                          <a:sym typeface="Montserrat"/>
                        </a:rPr>
                        <a:t>Website coding</a:t>
                      </a:r>
                    </a:p>
                    <a:p>
                      <a:pPr marL="457200" lvl="0" indent="-317500" algn="l" rtl="0">
                        <a:spcBef>
                          <a:spcPts val="0"/>
                        </a:spcBef>
                        <a:spcAft>
                          <a:spcPts val="0"/>
                        </a:spcAft>
                        <a:buClr>
                          <a:schemeClr val="lt1"/>
                        </a:buClr>
                        <a:buSzPts val="1400"/>
                        <a:buFont typeface="Montserrat"/>
                        <a:buAutoNum type="arabicPeriod"/>
                      </a:pPr>
                      <a:r>
                        <a:rPr lang="en" sz="1300" dirty="0">
                          <a:solidFill>
                            <a:schemeClr val="lt1"/>
                          </a:solidFill>
                          <a:latin typeface="Montserrat"/>
                          <a:ea typeface="Montserrat"/>
                          <a:cs typeface="Montserrat"/>
                          <a:sym typeface="Montserrat"/>
                        </a:rPr>
                        <a:t>Research </a:t>
                      </a:r>
                    </a:p>
                    <a:p>
                      <a:pPr marL="457200" lvl="0" indent="-317500" algn="l" rtl="0">
                        <a:spcBef>
                          <a:spcPts val="0"/>
                        </a:spcBef>
                        <a:spcAft>
                          <a:spcPts val="0"/>
                        </a:spcAft>
                        <a:buClr>
                          <a:schemeClr val="lt1"/>
                        </a:buClr>
                        <a:buSzPts val="1400"/>
                        <a:buFont typeface="Montserrat"/>
                        <a:buAutoNum type="arabicPeriod"/>
                      </a:pPr>
                      <a:r>
                        <a:rPr lang="en" sz="1300" dirty="0">
                          <a:solidFill>
                            <a:schemeClr val="lt1"/>
                          </a:solidFill>
                          <a:latin typeface="Montserrat"/>
                          <a:ea typeface="Montserrat"/>
                          <a:cs typeface="Montserrat"/>
                          <a:sym typeface="Montserrat"/>
                        </a:rPr>
                        <a:t>Code Testing</a:t>
                      </a:r>
                      <a:endParaRPr sz="1300" dirty="0">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2"/>
                  </a:ext>
                </a:extLst>
              </a:tr>
              <a:tr h="992127">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  3.</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Rahulkumar Ankola</a:t>
                      </a:r>
                      <a:endParaRPr>
                        <a:solidFill>
                          <a:schemeClr val="lt1"/>
                        </a:solidFill>
                        <a:latin typeface="Montserrat"/>
                        <a:ea typeface="Montserrat"/>
                        <a:cs typeface="Montserrat"/>
                        <a:sym typeface="Montserrat"/>
                      </a:endParaRPr>
                    </a:p>
                  </a:txBody>
                  <a:tcPr marL="91425" marR="91425" marT="91425" marB="91425"/>
                </a:tc>
                <a:tc>
                  <a:txBody>
                    <a:bodyPr/>
                    <a:lstStyle/>
                    <a:p>
                      <a:pPr marL="457200" lvl="0" indent="-317500" algn="l" rtl="0">
                        <a:spcBef>
                          <a:spcPts val="0"/>
                        </a:spcBef>
                        <a:spcAft>
                          <a:spcPts val="0"/>
                        </a:spcAft>
                        <a:buClr>
                          <a:schemeClr val="lt1"/>
                        </a:buClr>
                        <a:buSzPts val="1400"/>
                        <a:buFont typeface="Montserrat"/>
                        <a:buAutoNum type="arabicPeriod"/>
                      </a:pPr>
                      <a:r>
                        <a:rPr lang="en" sz="1300" dirty="0">
                          <a:solidFill>
                            <a:schemeClr val="lt1"/>
                          </a:solidFill>
                          <a:latin typeface="Montserrat"/>
                          <a:ea typeface="Montserrat"/>
                          <a:cs typeface="Montserrat"/>
                          <a:sym typeface="Montserrat"/>
                        </a:rPr>
                        <a:t>Documentation</a:t>
                      </a:r>
                      <a:endParaRPr sz="1300" dirty="0">
                        <a:solidFill>
                          <a:schemeClr val="lt1"/>
                        </a:solidFill>
                        <a:latin typeface="Montserrat"/>
                        <a:ea typeface="Montserrat"/>
                        <a:cs typeface="Montserrat"/>
                        <a:sym typeface="Montserrat"/>
                      </a:endParaRPr>
                    </a:p>
                    <a:p>
                      <a:pPr marL="482600" lvl="0" indent="-342900" algn="l" rtl="0">
                        <a:spcBef>
                          <a:spcPts val="0"/>
                        </a:spcBef>
                        <a:spcAft>
                          <a:spcPts val="0"/>
                        </a:spcAft>
                        <a:buClr>
                          <a:schemeClr val="lt1"/>
                        </a:buClr>
                        <a:buSzPts val="1400"/>
                        <a:buFont typeface="Montserrat"/>
                        <a:buAutoNum type="arabicPeriod" startAt="2"/>
                      </a:pPr>
                      <a:r>
                        <a:rPr lang="en" sz="1300" dirty="0">
                          <a:solidFill>
                            <a:schemeClr val="lt1"/>
                          </a:solidFill>
                          <a:latin typeface="Montserrat"/>
                          <a:ea typeface="Montserrat"/>
                          <a:cs typeface="Montserrat"/>
                          <a:sym typeface="Montserrat"/>
                        </a:rPr>
                        <a:t>Coding + Backend</a:t>
                      </a:r>
                    </a:p>
                    <a:p>
                      <a:pPr marL="482600" lvl="0" indent="-342900" algn="l" rtl="0">
                        <a:spcBef>
                          <a:spcPts val="0"/>
                        </a:spcBef>
                        <a:spcAft>
                          <a:spcPts val="0"/>
                        </a:spcAft>
                        <a:buClr>
                          <a:schemeClr val="lt1"/>
                        </a:buClr>
                        <a:buSzPts val="1400"/>
                        <a:buFont typeface="Montserrat"/>
                        <a:buAutoNum type="arabicPeriod" startAt="2"/>
                      </a:pPr>
                      <a:r>
                        <a:rPr lang="en" sz="1300" dirty="0">
                          <a:solidFill>
                            <a:schemeClr val="lt1"/>
                          </a:solidFill>
                          <a:latin typeface="Montserrat"/>
                          <a:ea typeface="Montserrat"/>
                          <a:cs typeface="Montserrat"/>
                          <a:sym typeface="Montserrat"/>
                        </a:rPr>
                        <a:t>Research  </a:t>
                      </a:r>
                    </a:p>
                    <a:p>
                      <a:pPr marL="482600" lvl="0" indent="-342900" algn="l" rtl="0">
                        <a:spcBef>
                          <a:spcPts val="0"/>
                        </a:spcBef>
                        <a:spcAft>
                          <a:spcPts val="0"/>
                        </a:spcAft>
                        <a:buClr>
                          <a:schemeClr val="lt1"/>
                        </a:buClr>
                        <a:buSzPts val="1400"/>
                        <a:buFont typeface="Montserrat"/>
                        <a:buAutoNum type="arabicPeriod" startAt="2"/>
                      </a:pPr>
                      <a:r>
                        <a:rPr lang="en" sz="1300" dirty="0">
                          <a:solidFill>
                            <a:schemeClr val="lt1"/>
                          </a:solidFill>
                          <a:latin typeface="Montserrat"/>
                          <a:ea typeface="Montserrat"/>
                          <a:cs typeface="Montserrat"/>
                          <a:sym typeface="Montserrat"/>
                        </a:rPr>
                        <a:t>Robustness, Quality Measures</a:t>
                      </a:r>
                    </a:p>
                  </a:txBody>
                  <a:tcPr marL="91425" marR="91425" marT="91425" marB="91425"/>
                </a:tc>
                <a:extLst>
                  <a:ext uri="{0D108BD9-81ED-4DB2-BD59-A6C34878D82A}">
                    <a16:rowId xmlns:a16="http://schemas.microsoft.com/office/drawing/2014/main" val="10003"/>
                  </a:ext>
                </a:extLst>
              </a:tr>
              <a:tr h="937880">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  4.</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Aditi Akhauri</a:t>
                      </a:r>
                      <a:endParaRPr>
                        <a:solidFill>
                          <a:schemeClr val="lt1"/>
                        </a:solidFill>
                        <a:latin typeface="Montserrat"/>
                        <a:ea typeface="Montserrat"/>
                        <a:cs typeface="Montserrat"/>
                        <a:sym typeface="Montserrat"/>
                      </a:endParaRPr>
                    </a:p>
                  </a:txBody>
                  <a:tcPr marL="91425" marR="91425" marT="91425" marB="91425"/>
                </a:tc>
                <a:tc>
                  <a:txBody>
                    <a:bodyPr/>
                    <a:lstStyle/>
                    <a:p>
                      <a:pPr marL="457200" lvl="0" indent="-317500" algn="l" rtl="0">
                        <a:spcBef>
                          <a:spcPts val="0"/>
                        </a:spcBef>
                        <a:spcAft>
                          <a:spcPts val="0"/>
                        </a:spcAft>
                        <a:buClr>
                          <a:schemeClr val="lt1"/>
                        </a:buClr>
                        <a:buSzPts val="1400"/>
                        <a:buFont typeface="Montserrat"/>
                        <a:buAutoNum type="arabicPeriod"/>
                      </a:pPr>
                      <a:r>
                        <a:rPr lang="en" sz="1300" dirty="0">
                          <a:solidFill>
                            <a:schemeClr val="lt1"/>
                          </a:solidFill>
                          <a:latin typeface="Montserrat"/>
                          <a:ea typeface="Montserrat"/>
                          <a:cs typeface="Montserrat"/>
                          <a:sym typeface="Montserrat"/>
                        </a:rPr>
                        <a:t>Documentation</a:t>
                      </a:r>
                    </a:p>
                    <a:p>
                      <a:pPr marL="457200" lvl="0" indent="-317500" algn="l" rtl="0">
                        <a:spcBef>
                          <a:spcPts val="0"/>
                        </a:spcBef>
                        <a:spcAft>
                          <a:spcPts val="0"/>
                        </a:spcAft>
                        <a:buClr>
                          <a:schemeClr val="lt1"/>
                        </a:buClr>
                        <a:buSzPts val="1400"/>
                        <a:buFont typeface="Montserrat"/>
                        <a:buAutoNum type="arabicPeriod"/>
                      </a:pPr>
                      <a:r>
                        <a:rPr lang="en" sz="1300" dirty="0">
                          <a:solidFill>
                            <a:schemeClr val="lt1"/>
                          </a:solidFill>
                          <a:latin typeface="Montserrat"/>
                          <a:ea typeface="Montserrat"/>
                          <a:cs typeface="Montserrat"/>
                          <a:sym typeface="Montserrat"/>
                        </a:rPr>
                        <a:t>Coding </a:t>
                      </a:r>
                    </a:p>
                    <a:p>
                      <a:pPr marL="457200" lvl="0" indent="-317500" algn="l" rtl="0">
                        <a:spcBef>
                          <a:spcPts val="0"/>
                        </a:spcBef>
                        <a:spcAft>
                          <a:spcPts val="0"/>
                        </a:spcAft>
                        <a:buClr>
                          <a:schemeClr val="lt1"/>
                        </a:buClr>
                        <a:buSzPts val="1400"/>
                        <a:buFont typeface="Montserrat"/>
                        <a:buAutoNum type="arabicPeriod"/>
                      </a:pPr>
                      <a:r>
                        <a:rPr lang="en" sz="1300" dirty="0">
                          <a:solidFill>
                            <a:schemeClr val="lt1"/>
                          </a:solidFill>
                          <a:latin typeface="Montserrat"/>
                          <a:ea typeface="Montserrat"/>
                          <a:cs typeface="Montserrat"/>
                          <a:sym typeface="Montserrat"/>
                        </a:rPr>
                        <a:t>Research</a:t>
                      </a:r>
                    </a:p>
                    <a:p>
                      <a:pPr marL="457200" lvl="0" indent="-317500" algn="l" rtl="0">
                        <a:spcBef>
                          <a:spcPts val="0"/>
                        </a:spcBef>
                        <a:spcAft>
                          <a:spcPts val="0"/>
                        </a:spcAft>
                        <a:buClr>
                          <a:schemeClr val="lt1"/>
                        </a:buClr>
                        <a:buSzPts val="1400"/>
                        <a:buFont typeface="Montserrat"/>
                        <a:buAutoNum type="arabicPeriod"/>
                      </a:pPr>
                      <a:r>
                        <a:rPr lang="en" sz="1300" dirty="0">
                          <a:solidFill>
                            <a:schemeClr val="lt1"/>
                          </a:solidFill>
                          <a:latin typeface="Montserrat"/>
                          <a:ea typeface="Montserrat"/>
                          <a:cs typeface="Montserrat"/>
                          <a:sym typeface="Montserrat"/>
                        </a:rPr>
                        <a:t>Robustness, Quality Measures</a:t>
                      </a:r>
                      <a:endParaRPr sz="1300" dirty="0">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4"/>
          <p:cNvSpPr txBox="1">
            <a:spLocks noGrp="1"/>
          </p:cNvSpPr>
          <p:nvPr>
            <p:ph type="title"/>
          </p:nvPr>
        </p:nvSpPr>
        <p:spPr>
          <a:xfrm>
            <a:off x="407225" y="387350"/>
            <a:ext cx="7833000" cy="7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dirty="0"/>
              <a:t>References</a:t>
            </a:r>
            <a:endParaRPr sz="3500" dirty="0"/>
          </a:p>
        </p:txBody>
      </p:sp>
      <p:sp>
        <p:nvSpPr>
          <p:cNvPr id="531" name="Google Shape;531;p54"/>
          <p:cNvSpPr txBox="1"/>
          <p:nvPr/>
        </p:nvSpPr>
        <p:spPr>
          <a:xfrm flipH="1">
            <a:off x="1028700" y="1447800"/>
            <a:ext cx="7099300" cy="3638550"/>
          </a:xfrm>
          <a:prstGeom prst="rect">
            <a:avLst/>
          </a:prstGeom>
          <a:solidFill>
            <a:schemeClr val="dk2"/>
          </a:solidFill>
          <a:ln>
            <a:noFill/>
          </a:ln>
        </p:spPr>
        <p:txBody>
          <a:bodyPr spcFirstLastPara="1" wrap="square" lIns="91425" tIns="91425" rIns="91425" bIns="91425" anchor="t" anchorCtr="0">
            <a:noAutofit/>
          </a:bodyPr>
          <a:lstStyle/>
          <a:p>
            <a:pPr>
              <a:lnSpc>
                <a:spcPct val="107000"/>
              </a:lnSpc>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V. </a:t>
            </a:r>
            <a:r>
              <a:rPr lang="en-US" sz="1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Lokeswara</a:t>
            </a:r>
            <a:r>
              <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Reddy, Dr. A. Subramanyam, Dr. P.  </a:t>
            </a:r>
            <a:r>
              <a:rPr lang="en-US" sz="1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Chenna</a:t>
            </a:r>
            <a:r>
              <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Reddy, 2011, “Implementation of LSB Steganography and its Evaluation for various File Formats”, Int J. Advanced Networking and Applications Volume: 02, Issue: 05, Pages: 868-872</a:t>
            </a:r>
            <a:endParaRPr lang="en-IN"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 Nan-I Wu, Min-</a:t>
            </a:r>
            <a:r>
              <a:rPr lang="en-US" sz="1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Shiang</a:t>
            </a:r>
            <a:r>
              <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Hwang, 2017, “A Novel LSB Data Hiding Scheme with the Lowest Distortion”, Imaging Science Journal, Vol.65, Issue: 6, Pages: 371-378.8p.</a:t>
            </a:r>
            <a:endParaRPr lang="en-IN"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 Firas A. </a:t>
            </a:r>
            <a:r>
              <a:rPr lang="en-US" sz="1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Jassim</a:t>
            </a:r>
            <a:r>
              <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Hind E. Qassim, 2013, “Five Modulus Method for Image Compression”, Signal &amp; Image Processing: An International Journal (SIPIJ), Vol.3, No. 5.</a:t>
            </a:r>
            <a:endParaRPr lang="en-IN"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 Sudhir Batra, Rahul Rishi and Rajkumar, 2010, “Insertion of message in 6th, 7th and 8th bit of pixel values and its retrieval in case intruder changes the least significant bit of image pixels”, International Journal of Security and Its Applications Vol. 4, No. 3.</a:t>
            </a:r>
            <a:endParaRPr lang="en-IN"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US" sz="1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Touhid</a:t>
            </a:r>
            <a:r>
              <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Bhuiyan, </a:t>
            </a:r>
            <a:r>
              <a:rPr lang="en-US" sz="1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Afjal</a:t>
            </a:r>
            <a:r>
              <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 </a:t>
            </a:r>
            <a:r>
              <a:rPr lang="en-US" sz="1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Sarower</a:t>
            </a:r>
            <a:r>
              <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Md. Rashed Karim, Md. Maruf Hassan, 2019, “An Image Steganography Algorithm using LSB Replacement through XOR Substitution”, 2019 International Conference on Information and Communications Technology (ICOIACT), 44-49.</a:t>
            </a:r>
            <a:endParaRPr lang="en-IN"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600"/>
              </a:spcBef>
              <a:spcAft>
                <a:spcPts val="0"/>
              </a:spcAft>
              <a:buNone/>
            </a:pPr>
            <a:endParaRPr sz="1300" dirty="0">
              <a:solidFill>
                <a:schemeClr val="bg1"/>
              </a:solidFill>
              <a:latin typeface="Montserrat Light"/>
              <a:ea typeface="Montserrat Light"/>
              <a:cs typeface="Montserrat Light"/>
              <a:sym typeface="Montserrat Light"/>
            </a:endParaRPr>
          </a:p>
          <a:p>
            <a:pPr marL="0" lvl="0" indent="0" algn="l" rtl="0">
              <a:spcBef>
                <a:spcPts val="1600"/>
              </a:spcBef>
              <a:spcAft>
                <a:spcPts val="1600"/>
              </a:spcAft>
              <a:buNone/>
            </a:pPr>
            <a:endParaRPr sz="1300" dirty="0">
              <a:solidFill>
                <a:schemeClr val="bg1"/>
              </a:solidFill>
              <a:latin typeface="Montserrat Light"/>
              <a:ea typeface="Montserrat Light"/>
              <a:cs typeface="Montserrat Light"/>
              <a:sym typeface="Montserrat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8"/>
          <p:cNvSpPr txBox="1">
            <a:spLocks noGrp="1"/>
          </p:cNvSpPr>
          <p:nvPr>
            <p:ph type="title"/>
          </p:nvPr>
        </p:nvSpPr>
        <p:spPr>
          <a:xfrm>
            <a:off x="3963800" y="2067750"/>
            <a:ext cx="4876200" cy="94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OBJECTIVE</a:t>
            </a:r>
            <a:endParaRPr/>
          </a:p>
        </p:txBody>
      </p:sp>
      <p:sp>
        <p:nvSpPr>
          <p:cNvPr id="370" name="Google Shape;370;p28"/>
          <p:cNvSpPr txBox="1">
            <a:spLocks noGrp="1"/>
          </p:cNvSpPr>
          <p:nvPr>
            <p:ph type="subTitle" idx="1"/>
          </p:nvPr>
        </p:nvSpPr>
        <p:spPr>
          <a:xfrm>
            <a:off x="2564075" y="3204275"/>
            <a:ext cx="6275700" cy="16476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a:t>To hide secret message of either textual or image format within a cover-media of various file formats and extract it in such a way that others cannot discern the presence of the hidden message with the help of a modified LSB Steganography technique.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062228-F767-4BD6-A482-D265DF2253CE}"/>
              </a:ext>
            </a:extLst>
          </p:cNvPr>
          <p:cNvSpPr>
            <a:spLocks noGrp="1"/>
          </p:cNvSpPr>
          <p:nvPr>
            <p:ph type="body" idx="1"/>
          </p:nvPr>
        </p:nvSpPr>
        <p:spPr>
          <a:xfrm>
            <a:off x="713225" y="438150"/>
            <a:ext cx="7717500" cy="4170300"/>
          </a:xfrm>
        </p:spPr>
        <p:txBody>
          <a:bodyPr/>
          <a:lstStyle/>
          <a:p>
            <a:pPr marL="158750" indent="0">
              <a:lnSpc>
                <a:spcPct val="107000"/>
              </a:lnSpc>
              <a:spcAft>
                <a:spcPts val="800"/>
              </a:spcAft>
              <a:buNone/>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[6] Jessica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Fridrich</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Miroslav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Goljan</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Rui Du, 2001, “Reliable detection of LSB steganography in color and grayscale images”, Multimedia and security: new challenges, 27-30.</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[7] Nadeem Akhtar, Pragati Johri,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Shahbaaz</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Khan, 2013, “Enhancing the security and quality of LSB based image steganography”, International Conference and Computational Intelligence and Communication Networks, 385-390.</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[8] Shamim Ahmed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Laksar</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Kattamanchi</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Hemachandran</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2012, “Hiding Capacity data hiding using LSB Steganography and Encryption”, International Journal of Database Management Systems 4(6), 57.</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[9]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Mamta</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Juneja</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Parvinder</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 Sandhu, Ekta Walia, 2009, “Application of LSB based steganographic technique for 8-bit color images”, World Academy of Science, Engineering and Technology 50, 423-425.</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[10] Mohammed Mahdi Hashim,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Mohd</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Shafry</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Rahim,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Fadil</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Abass</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Johi</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Mustafa Sabah Taha, Hassan Salman Hamad, 2018, “Performance evaluation measurement of image steganography techniques with analysis of LSB based on variation images formats”, International Journal of Engineering &amp; Technology, 7(4) (2018) 3505-3514.</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[11]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Mahbuba</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Begum, Mohammad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Shorif</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Uddin, 2020, “Analysis of Digital Image Watermarking Techniques through Hybrid Methods”, Advances in Multimedia, Volume 2020, Article ID 7912690, 12 pages.</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915743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5"/>
          <p:cNvSpPr txBox="1">
            <a:spLocks noGrp="1"/>
          </p:cNvSpPr>
          <p:nvPr>
            <p:ph type="title"/>
          </p:nvPr>
        </p:nvSpPr>
        <p:spPr>
          <a:xfrm>
            <a:off x="1563175" y="1045100"/>
            <a:ext cx="6867600" cy="2654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0000">
                <a:solidFill>
                  <a:schemeClr val="lt1"/>
                </a:solidFill>
              </a:rPr>
              <a:t>Thank You</a:t>
            </a:r>
            <a:endParaRPr sz="10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9"/>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376" name="Google Shape;376;p29"/>
          <p:cNvSpPr txBox="1">
            <a:spLocks noGrp="1"/>
          </p:cNvSpPr>
          <p:nvPr>
            <p:ph type="subTitle" idx="1"/>
          </p:nvPr>
        </p:nvSpPr>
        <p:spPr>
          <a:xfrm>
            <a:off x="498125" y="1529450"/>
            <a:ext cx="8147700" cy="25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a:latin typeface="Montserrat"/>
                <a:ea typeface="Montserrat"/>
                <a:cs typeface="Montserrat"/>
                <a:sym typeface="Montserrat"/>
              </a:rPr>
              <a:t>Least Significant Bit Steganography</a:t>
            </a:r>
            <a:r>
              <a:rPr lang="en"/>
              <a:t> or simply the LSB technique is one of the oldest and simplest techniques implemented in the spatial domain that makes use of least significant bits of the original image pixels and replaces it with some secret bits (watermark values). </a:t>
            </a:r>
            <a:endParaRPr/>
          </a:p>
          <a:p>
            <a:pPr marL="0" lvl="0" indent="0" algn="l" rtl="0">
              <a:spcBef>
                <a:spcPts val="1600"/>
              </a:spcBef>
              <a:spcAft>
                <a:spcPts val="0"/>
              </a:spcAft>
              <a:buNone/>
            </a:pPr>
            <a:r>
              <a:rPr lang="en"/>
              <a:t>However, despite of its simplicity, the classical LSB technique is very much exposed to various statistical analysis . A modification in the algorithm of the standard LSB technique is required. </a:t>
            </a:r>
            <a:endParaRPr/>
          </a:p>
          <a:p>
            <a:pPr marL="0" lvl="0" indent="0" algn="l" rtl="0">
              <a:spcBef>
                <a:spcPts val="1600"/>
              </a:spcBef>
              <a:spcAft>
                <a:spcPts val="0"/>
              </a:spcAft>
              <a:buNone/>
            </a:pPr>
            <a:r>
              <a:rPr lang="en"/>
              <a:t>Therefore, we have introduced a modification in the existing technique by using multiple bits for embedding the secret data with the original image so that it becomes difficult for the attacker to extract the message. </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0"/>
          <p:cNvSpPr txBox="1">
            <a:spLocks noGrp="1"/>
          </p:cNvSpPr>
          <p:nvPr>
            <p:ph type="title"/>
          </p:nvPr>
        </p:nvSpPr>
        <p:spPr>
          <a:xfrm>
            <a:off x="254000" y="148175"/>
            <a:ext cx="8815800" cy="494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APPLICATIONS  </a:t>
            </a:r>
            <a:endParaRPr/>
          </a:p>
        </p:txBody>
      </p:sp>
      <p:sp>
        <p:nvSpPr>
          <p:cNvPr id="382" name="Google Shape;382;p30"/>
          <p:cNvSpPr txBox="1">
            <a:spLocks noGrp="1"/>
          </p:cNvSpPr>
          <p:nvPr>
            <p:ph type="subTitle" idx="4294967295"/>
          </p:nvPr>
        </p:nvSpPr>
        <p:spPr>
          <a:xfrm>
            <a:off x="228450" y="1118400"/>
            <a:ext cx="8687100" cy="46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Montserrat"/>
                <a:ea typeface="Montserrat"/>
                <a:cs typeface="Montserrat"/>
                <a:sym typeface="Montserrat"/>
              </a:rPr>
              <a:t>1)   The advantages of Least-Significant-Bit (LSB) steganographic data embedding are that it is simple to understand, easy to implement, and it results in stego-images that contain hidden data yet appear to be of high visual fidelity. Currently, the most common usage of steganography is to hide one computer file inside of another computer file.</a:t>
            </a:r>
            <a:endParaRPr sz="1500">
              <a:latin typeface="Montserrat"/>
              <a:ea typeface="Montserrat"/>
              <a:cs typeface="Montserrat"/>
              <a:sym typeface="Montserrat"/>
            </a:endParaRPr>
          </a:p>
          <a:p>
            <a:pPr marL="0" lvl="0" indent="0" algn="l" rtl="0">
              <a:spcBef>
                <a:spcPts val="1600"/>
              </a:spcBef>
              <a:spcAft>
                <a:spcPts val="0"/>
              </a:spcAft>
              <a:buNone/>
            </a:pPr>
            <a:r>
              <a:rPr lang="en" sz="1500">
                <a:latin typeface="Montserrat"/>
                <a:ea typeface="Montserrat"/>
                <a:cs typeface="Montserrat"/>
                <a:sym typeface="Montserrat"/>
              </a:rPr>
              <a:t>2)   A practical steganographic implementation for 8-bit images enabled smaller file sizes to be utilized in steganographic communications. While also limiting the size of the hidden file, this implementation addressed issues that have been passed by in other applications, and provided a more compact vehicle for those secret communications that do not require a large cover-file. </a:t>
            </a:r>
            <a:endParaRPr sz="1500">
              <a:latin typeface="Montserrat"/>
              <a:ea typeface="Montserrat"/>
              <a:cs typeface="Montserrat"/>
              <a:sym typeface="Montserrat"/>
            </a:endParaRPr>
          </a:p>
          <a:p>
            <a:pPr marL="0" lvl="0" indent="0" algn="l" rtl="0">
              <a:spcBef>
                <a:spcPts val="1600"/>
              </a:spcBef>
              <a:spcAft>
                <a:spcPts val="0"/>
              </a:spcAft>
              <a:buNone/>
            </a:pPr>
            <a:r>
              <a:rPr lang="en" sz="1500">
                <a:latin typeface="Montserrat"/>
                <a:ea typeface="Montserrat"/>
                <a:cs typeface="Montserrat"/>
                <a:sym typeface="Montserrat"/>
              </a:rPr>
              <a:t>3)  Today steganography is being incorporated into digital technology. The techniques have been used to create the watermarks that are in our nation’s currency, as well as encode music information in the ever-popular mp3 music file. Copyrights can be included in files, and fingerprints can be used to identify the people who break copyright agreements.</a:t>
            </a:r>
            <a:endParaRPr sz="1500">
              <a:latin typeface="Montserrat"/>
              <a:ea typeface="Montserrat"/>
              <a:cs typeface="Montserrat"/>
              <a:sym typeface="Montserrat"/>
            </a:endParaRPr>
          </a:p>
          <a:p>
            <a:pPr marL="0" lvl="0" indent="0" algn="l" rtl="0">
              <a:spcBef>
                <a:spcPts val="0"/>
              </a:spcBef>
              <a:spcAft>
                <a:spcPts val="1600"/>
              </a:spcAft>
              <a:buNone/>
            </a:pP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1"/>
          <p:cNvSpPr txBox="1">
            <a:spLocks noGrp="1"/>
          </p:cNvSpPr>
          <p:nvPr>
            <p:ph type="title" idx="2"/>
          </p:nvPr>
        </p:nvSpPr>
        <p:spPr>
          <a:xfrm>
            <a:off x="154400" y="539500"/>
            <a:ext cx="9012900" cy="47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Montserrat"/>
                <a:ea typeface="Montserrat"/>
                <a:cs typeface="Montserrat"/>
                <a:sym typeface="Montserrat"/>
              </a:rPr>
              <a:t>4)  Since BMP uses lossless compression, LSB makes use of BMP image. To be able to hide a secret message inside a BMP file, one would require a very large cover image. BMP images of 800×600 pixels found to have less web applications. Moreover such uses are not accepted as valid. For this reason, LSB Steganography has also been developed for use with other image file formats. One can see that there exists a large selection of approaches to hiding information in images using various  image steganographic techniques.</a:t>
            </a:r>
            <a:endParaRPr sz="1600" dirty="0">
              <a:latin typeface="Montserrat"/>
              <a:ea typeface="Montserrat"/>
              <a:cs typeface="Montserrat"/>
              <a:sym typeface="Montserrat"/>
            </a:endParaRPr>
          </a:p>
          <a:p>
            <a:pPr marL="0" lvl="0" indent="0" algn="l" rtl="0">
              <a:spcBef>
                <a:spcPts val="0"/>
              </a:spcBef>
              <a:spcAft>
                <a:spcPts val="0"/>
              </a:spcAft>
              <a:buNone/>
            </a:pPr>
            <a:endParaRPr sz="1600" dirty="0">
              <a:latin typeface="Work Sans"/>
              <a:ea typeface="Work Sans"/>
              <a:cs typeface="Work Sans"/>
              <a:sym typeface="Work Sans"/>
            </a:endParaRPr>
          </a:p>
          <a:p>
            <a:pPr marL="0" lvl="0" indent="0" algn="l" rtl="0">
              <a:spcBef>
                <a:spcPts val="0"/>
              </a:spcBef>
              <a:spcAft>
                <a:spcPts val="0"/>
              </a:spcAft>
              <a:buNone/>
            </a:pPr>
            <a:r>
              <a:rPr lang="en" sz="1600" dirty="0">
                <a:latin typeface="Montserrat Light"/>
                <a:ea typeface="Montserrat Light"/>
                <a:cs typeface="Montserrat Light"/>
                <a:sym typeface="Montserrat Light"/>
              </a:rPr>
              <a:t>5) All the major image file formats have different methods of hiding messages, with different strong and weak points respectively. LSB in GIF images has the potential of hiding a large message, but only when the most suitable cover image has been chosen.</a:t>
            </a:r>
            <a:endParaRPr sz="1600" dirty="0">
              <a:latin typeface="Montserrat Light"/>
              <a:ea typeface="Montserrat Light"/>
              <a:cs typeface="Montserrat Light"/>
              <a:sym typeface="Montserrat Light"/>
            </a:endParaRPr>
          </a:p>
          <a:p>
            <a:pPr marL="0" lvl="0" indent="0" algn="l" rtl="0">
              <a:spcBef>
                <a:spcPts val="0"/>
              </a:spcBef>
              <a:spcAft>
                <a:spcPts val="0"/>
              </a:spcAft>
              <a:buNone/>
            </a:pPr>
            <a:endParaRPr sz="1600" dirty="0">
              <a:latin typeface="Montserrat Light"/>
              <a:ea typeface="Montserrat Light"/>
              <a:cs typeface="Montserrat Light"/>
              <a:sym typeface="Montserrat Light"/>
            </a:endParaRPr>
          </a:p>
          <a:p>
            <a:pPr marL="0" lvl="0" indent="0" algn="l" rtl="0">
              <a:spcBef>
                <a:spcPts val="0"/>
              </a:spcBef>
              <a:spcAft>
                <a:spcPts val="0"/>
              </a:spcAft>
              <a:buNone/>
            </a:pPr>
            <a:r>
              <a:rPr lang="en" sz="1600" dirty="0">
                <a:latin typeface="Montserrat Light"/>
                <a:ea typeface="Montserrat Light"/>
                <a:cs typeface="Montserrat Light"/>
                <a:sym typeface="Montserrat Light"/>
              </a:rPr>
              <a:t>6)LSB is used in image analysis:</a:t>
            </a:r>
            <a:endParaRPr sz="1600" dirty="0">
              <a:latin typeface="Montserrat Light"/>
              <a:ea typeface="Montserrat Light"/>
              <a:cs typeface="Montserrat Light"/>
              <a:sym typeface="Montserrat Light"/>
            </a:endParaRPr>
          </a:p>
          <a:p>
            <a:pPr marL="0" lvl="0" indent="0" algn="l" rtl="0">
              <a:spcBef>
                <a:spcPts val="0"/>
              </a:spcBef>
              <a:spcAft>
                <a:spcPts val="0"/>
              </a:spcAft>
              <a:buNone/>
            </a:pPr>
            <a:r>
              <a:rPr lang="en" sz="1600" b="1" i="1" u="sng" dirty="0">
                <a:latin typeface="Montserrat"/>
                <a:ea typeface="Montserrat"/>
                <a:cs typeface="Montserrat"/>
                <a:sym typeface="Montserrat"/>
              </a:rPr>
              <a:t>A.LSB in BMP</a:t>
            </a:r>
            <a:endParaRPr sz="1600" b="1" i="1" u="sng" dirty="0">
              <a:latin typeface="Montserrat"/>
              <a:ea typeface="Montserrat"/>
              <a:cs typeface="Montserrat"/>
              <a:sym typeface="Montserrat"/>
            </a:endParaRPr>
          </a:p>
          <a:p>
            <a:pPr marL="0" lvl="0" indent="0" algn="l" rtl="0">
              <a:spcBef>
                <a:spcPts val="0"/>
              </a:spcBef>
              <a:spcAft>
                <a:spcPts val="0"/>
              </a:spcAft>
              <a:buNone/>
            </a:pPr>
            <a:r>
              <a:rPr lang="en" sz="1600" b="1" i="1" u="sng" dirty="0">
                <a:latin typeface="Montserrat"/>
                <a:ea typeface="Montserrat"/>
                <a:cs typeface="Montserrat"/>
                <a:sym typeface="Montserrat"/>
              </a:rPr>
              <a:t>B.LSB in PNG</a:t>
            </a:r>
            <a:endParaRPr sz="1600" b="1" i="1" u="sng" dirty="0">
              <a:latin typeface="Montserrat"/>
              <a:ea typeface="Montserrat"/>
              <a:cs typeface="Montserrat"/>
              <a:sym typeface="Montserrat"/>
            </a:endParaRPr>
          </a:p>
          <a:p>
            <a:pPr marL="0" lvl="0" indent="0" algn="l" rtl="0">
              <a:spcBef>
                <a:spcPts val="0"/>
              </a:spcBef>
              <a:spcAft>
                <a:spcPts val="0"/>
              </a:spcAft>
              <a:buNone/>
            </a:pPr>
            <a:r>
              <a:rPr lang="en" sz="1600" b="1" i="1" u="sng" dirty="0">
                <a:latin typeface="Montserrat"/>
                <a:ea typeface="Montserrat"/>
                <a:cs typeface="Montserrat"/>
                <a:sym typeface="Montserrat"/>
              </a:rPr>
              <a:t>C.LSB in GIF</a:t>
            </a:r>
            <a:endParaRPr sz="1600" b="1" i="1" u="sng" dirty="0">
              <a:latin typeface="Montserrat"/>
              <a:ea typeface="Montserrat"/>
              <a:cs typeface="Montserrat"/>
              <a:sym typeface="Montserrat"/>
            </a:endParaRPr>
          </a:p>
          <a:p>
            <a:pPr marL="0" lvl="0" indent="0" algn="l" rtl="0">
              <a:spcBef>
                <a:spcPts val="0"/>
              </a:spcBef>
              <a:spcAft>
                <a:spcPts val="0"/>
              </a:spcAft>
              <a:buNone/>
            </a:pPr>
            <a:endParaRPr sz="1800" b="1" i="1" u="sng" dirty="0">
              <a:latin typeface="Montserrat"/>
              <a:ea typeface="Montserrat"/>
              <a:cs typeface="Montserrat"/>
              <a:sym typeface="Montserrat"/>
            </a:endParaRPr>
          </a:p>
          <a:p>
            <a:pPr marL="0" lvl="0" indent="0" algn="l" rtl="0">
              <a:spcBef>
                <a:spcPts val="0"/>
              </a:spcBef>
              <a:spcAft>
                <a:spcPts val="0"/>
              </a:spcAft>
              <a:buNone/>
            </a:pPr>
            <a:endParaRPr sz="1600" dirty="0">
              <a:latin typeface="Work Sans"/>
              <a:ea typeface="Work Sans"/>
              <a:cs typeface="Work Sans"/>
              <a:sym typeface="Work Sans"/>
            </a:endParaRPr>
          </a:p>
          <a:p>
            <a:pPr marL="0" lvl="0" indent="0" algn="l" rtl="0">
              <a:spcBef>
                <a:spcPts val="0"/>
              </a:spcBef>
              <a:spcAft>
                <a:spcPts val="0"/>
              </a:spcAft>
              <a:buNone/>
            </a:pPr>
            <a:endParaRPr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2"/>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LITERATURE REVIEW</a:t>
            </a:r>
            <a:endParaRPr/>
          </a:p>
        </p:txBody>
      </p:sp>
      <p:graphicFrame>
        <p:nvGraphicFramePr>
          <p:cNvPr id="393" name="Google Shape;393;p32"/>
          <p:cNvGraphicFramePr/>
          <p:nvPr/>
        </p:nvGraphicFramePr>
        <p:xfrm>
          <a:off x="873825" y="1447975"/>
          <a:ext cx="7663700" cy="3444498"/>
        </p:xfrm>
        <a:graphic>
          <a:graphicData uri="http://schemas.openxmlformats.org/drawingml/2006/table">
            <a:tbl>
              <a:tblPr>
                <a:noFill/>
                <a:tableStyleId>{66424419-5D92-485B-8A45-2F67A01274F4}</a:tableStyleId>
              </a:tblPr>
              <a:tblGrid>
                <a:gridCol w="822200">
                  <a:extLst>
                    <a:ext uri="{9D8B030D-6E8A-4147-A177-3AD203B41FA5}">
                      <a16:colId xmlns:a16="http://schemas.microsoft.com/office/drawing/2014/main" val="20000"/>
                    </a:ext>
                  </a:extLst>
                </a:gridCol>
                <a:gridCol w="1051500">
                  <a:extLst>
                    <a:ext uri="{9D8B030D-6E8A-4147-A177-3AD203B41FA5}">
                      <a16:colId xmlns:a16="http://schemas.microsoft.com/office/drawing/2014/main" val="20001"/>
                    </a:ext>
                  </a:extLst>
                </a:gridCol>
                <a:gridCol w="1146900">
                  <a:extLst>
                    <a:ext uri="{9D8B030D-6E8A-4147-A177-3AD203B41FA5}">
                      <a16:colId xmlns:a16="http://schemas.microsoft.com/office/drawing/2014/main" val="20002"/>
                    </a:ext>
                  </a:extLst>
                </a:gridCol>
                <a:gridCol w="1073225">
                  <a:extLst>
                    <a:ext uri="{9D8B030D-6E8A-4147-A177-3AD203B41FA5}">
                      <a16:colId xmlns:a16="http://schemas.microsoft.com/office/drawing/2014/main" val="20003"/>
                    </a:ext>
                  </a:extLst>
                </a:gridCol>
                <a:gridCol w="1304025">
                  <a:extLst>
                    <a:ext uri="{9D8B030D-6E8A-4147-A177-3AD203B41FA5}">
                      <a16:colId xmlns:a16="http://schemas.microsoft.com/office/drawing/2014/main" val="20004"/>
                    </a:ext>
                  </a:extLst>
                </a:gridCol>
                <a:gridCol w="1076725">
                  <a:extLst>
                    <a:ext uri="{9D8B030D-6E8A-4147-A177-3AD203B41FA5}">
                      <a16:colId xmlns:a16="http://schemas.microsoft.com/office/drawing/2014/main" val="20005"/>
                    </a:ext>
                  </a:extLst>
                </a:gridCol>
                <a:gridCol w="1189125">
                  <a:extLst>
                    <a:ext uri="{9D8B030D-6E8A-4147-A177-3AD203B41FA5}">
                      <a16:colId xmlns:a16="http://schemas.microsoft.com/office/drawing/2014/main" val="20006"/>
                    </a:ext>
                  </a:extLst>
                </a:gridCol>
              </a:tblGrid>
              <a:tr h="471900">
                <a:tc>
                  <a:txBody>
                    <a:bodyPr/>
                    <a:lstStyle/>
                    <a:p>
                      <a:pPr marL="0" lvl="0" indent="0" algn="ctr" rtl="0">
                        <a:spcBef>
                          <a:spcPts val="0"/>
                        </a:spcBef>
                        <a:spcAft>
                          <a:spcPts val="0"/>
                        </a:spcAft>
                        <a:buNone/>
                      </a:pPr>
                      <a:r>
                        <a:rPr lang="en" sz="1100" b="1">
                          <a:solidFill>
                            <a:schemeClr val="lt1"/>
                          </a:solidFill>
                        </a:rPr>
                        <a:t>SERIAL </a:t>
                      </a:r>
                      <a:endParaRPr sz="1100" b="1">
                        <a:solidFill>
                          <a:schemeClr val="lt1"/>
                        </a:solidFill>
                      </a:endParaRPr>
                    </a:p>
                    <a:p>
                      <a:pPr marL="0" lvl="0" indent="0" algn="ctr" rtl="0">
                        <a:spcBef>
                          <a:spcPts val="0"/>
                        </a:spcBef>
                        <a:spcAft>
                          <a:spcPts val="0"/>
                        </a:spcAft>
                        <a:buNone/>
                      </a:pPr>
                      <a:r>
                        <a:rPr lang="en" sz="1100" b="1">
                          <a:solidFill>
                            <a:schemeClr val="lt1"/>
                          </a:solidFill>
                        </a:rPr>
                        <a:t>NO.</a:t>
                      </a:r>
                      <a:endParaRPr sz="1100" b="1">
                        <a:solidFill>
                          <a:schemeClr val="lt1"/>
                        </a:solidFill>
                      </a:endParaRPr>
                    </a:p>
                  </a:txBody>
                  <a:tcPr marL="91425" marR="91425" marT="91425" marB="91425"/>
                </a:tc>
                <a:tc>
                  <a:txBody>
                    <a:bodyPr/>
                    <a:lstStyle/>
                    <a:p>
                      <a:pPr marL="0" lvl="0" indent="0" algn="ctr" rtl="0">
                        <a:spcBef>
                          <a:spcPts val="0"/>
                        </a:spcBef>
                        <a:spcAft>
                          <a:spcPts val="0"/>
                        </a:spcAft>
                        <a:buNone/>
                      </a:pPr>
                      <a:r>
                        <a:rPr lang="en" sz="1100" b="1">
                          <a:solidFill>
                            <a:schemeClr val="lt1"/>
                          </a:solidFill>
                        </a:rPr>
                        <a:t>AUTHOR</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sz="1100" b="1">
                          <a:solidFill>
                            <a:schemeClr val="lt1"/>
                          </a:solidFill>
                        </a:rPr>
                        <a:t>YEAR OF PUBLISHING</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en" sz="1100" b="1">
                          <a:solidFill>
                            <a:schemeClr val="lt1"/>
                          </a:solidFill>
                        </a:rPr>
                        <a:t>TITLE</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en" sz="1100" b="1">
                          <a:solidFill>
                            <a:schemeClr val="lt1"/>
                          </a:solidFill>
                        </a:rPr>
                        <a:t>METHODOLOGY</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en" sz="1100" b="1">
                          <a:solidFill>
                            <a:schemeClr val="lt1"/>
                          </a:solidFill>
                        </a:rPr>
                        <a:t>METRICS</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en" sz="1100" b="1">
                          <a:solidFill>
                            <a:schemeClr val="lt1"/>
                          </a:solidFill>
                        </a:rPr>
                        <a:t>DRAWBACKS</a:t>
                      </a:r>
                      <a:endParaRPr b="1">
                        <a:solidFill>
                          <a:schemeClr val="lt1"/>
                        </a:solidFill>
                      </a:endParaRPr>
                    </a:p>
                  </a:txBody>
                  <a:tcPr marL="91425" marR="91425" marT="91425" marB="91425"/>
                </a:tc>
                <a:extLst>
                  <a:ext uri="{0D108BD9-81ED-4DB2-BD59-A6C34878D82A}">
                    <a16:rowId xmlns:a16="http://schemas.microsoft.com/office/drawing/2014/main" val="10000"/>
                  </a:ext>
                </a:extLst>
              </a:tr>
              <a:tr h="2179200">
                <a:tc>
                  <a:txBody>
                    <a:bodyPr/>
                    <a:lstStyle/>
                    <a:p>
                      <a:pPr marL="0" lvl="0" indent="0" algn="ctr" rtl="0">
                        <a:lnSpc>
                          <a:spcPct val="115000"/>
                        </a:lnSpc>
                        <a:spcBef>
                          <a:spcPts val="1200"/>
                        </a:spcBef>
                        <a:spcAft>
                          <a:spcPts val="1200"/>
                        </a:spcAft>
                        <a:buNone/>
                      </a:pPr>
                      <a:r>
                        <a:rPr lang="en" sz="1200">
                          <a:solidFill>
                            <a:schemeClr val="lt1"/>
                          </a:solidFill>
                        </a:rPr>
                        <a:t>1.</a:t>
                      </a:r>
                      <a:endParaRPr sz="1200">
                        <a:solidFill>
                          <a:schemeClr val="lt1"/>
                        </a:solidFill>
                      </a:endParaRPr>
                    </a:p>
                  </a:txBody>
                  <a:tcPr marL="114300" marR="114300" marT="91425" marB="91425"/>
                </a:tc>
                <a:tc>
                  <a:txBody>
                    <a:bodyPr/>
                    <a:lstStyle/>
                    <a:p>
                      <a:pPr marL="0" lvl="0" indent="0" algn="l" rtl="0">
                        <a:lnSpc>
                          <a:spcPct val="115000"/>
                        </a:lnSpc>
                        <a:spcBef>
                          <a:spcPts val="1200"/>
                        </a:spcBef>
                        <a:spcAft>
                          <a:spcPts val="0"/>
                        </a:spcAft>
                        <a:buNone/>
                      </a:pPr>
                      <a:r>
                        <a:rPr lang="en" sz="1000">
                          <a:solidFill>
                            <a:schemeClr val="lt1"/>
                          </a:solidFill>
                        </a:rPr>
                        <a:t>V. Lokeswara Reddy,</a:t>
                      </a:r>
                      <a:endParaRPr sz="1000">
                        <a:solidFill>
                          <a:schemeClr val="lt1"/>
                        </a:solidFill>
                      </a:endParaRPr>
                    </a:p>
                    <a:p>
                      <a:pPr marL="0" lvl="0" indent="0" algn="l" rtl="0">
                        <a:lnSpc>
                          <a:spcPct val="115000"/>
                        </a:lnSpc>
                        <a:spcBef>
                          <a:spcPts val="1200"/>
                        </a:spcBef>
                        <a:spcAft>
                          <a:spcPts val="0"/>
                        </a:spcAft>
                        <a:buNone/>
                      </a:pPr>
                      <a:r>
                        <a:rPr lang="en" sz="1000">
                          <a:solidFill>
                            <a:schemeClr val="lt1"/>
                          </a:solidFill>
                        </a:rPr>
                        <a:t>Dr. A. Subramanyam,</a:t>
                      </a:r>
                      <a:endParaRPr sz="1000">
                        <a:solidFill>
                          <a:schemeClr val="lt1"/>
                        </a:solidFill>
                      </a:endParaRPr>
                    </a:p>
                    <a:p>
                      <a:pPr marL="0" lvl="0" indent="0" algn="l" rtl="0">
                        <a:lnSpc>
                          <a:spcPct val="115000"/>
                        </a:lnSpc>
                        <a:spcBef>
                          <a:spcPts val="1200"/>
                        </a:spcBef>
                        <a:spcAft>
                          <a:spcPts val="1200"/>
                        </a:spcAft>
                        <a:buNone/>
                      </a:pPr>
                      <a:r>
                        <a:rPr lang="en" sz="1000">
                          <a:solidFill>
                            <a:schemeClr val="lt1"/>
                          </a:solidFill>
                        </a:rPr>
                        <a:t>Dr. P. Chenna Reddy</a:t>
                      </a:r>
                      <a:endParaRPr sz="1000">
                        <a:solidFill>
                          <a:schemeClr val="lt1"/>
                        </a:solidFill>
                      </a:endParaRPr>
                    </a:p>
                  </a:txBody>
                  <a:tcPr marL="114300" marR="114300" marT="91425" marB="91425"/>
                </a:tc>
                <a:tc>
                  <a:txBody>
                    <a:bodyPr/>
                    <a:lstStyle/>
                    <a:p>
                      <a:pPr marL="0" lvl="0" indent="0" algn="l" rtl="0">
                        <a:spcBef>
                          <a:spcPts val="0"/>
                        </a:spcBef>
                        <a:spcAft>
                          <a:spcPts val="0"/>
                        </a:spcAft>
                        <a:buNone/>
                      </a:pPr>
                      <a:endParaRPr/>
                    </a:p>
                    <a:p>
                      <a:pPr marL="0" lvl="0" indent="0" algn="ctr" rtl="0">
                        <a:spcBef>
                          <a:spcPts val="0"/>
                        </a:spcBef>
                        <a:spcAft>
                          <a:spcPts val="0"/>
                        </a:spcAft>
                        <a:buNone/>
                      </a:pPr>
                      <a:r>
                        <a:rPr lang="en" sz="1000">
                          <a:solidFill>
                            <a:schemeClr val="lt1"/>
                          </a:solidFill>
                        </a:rPr>
                        <a:t>2010</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Implementation of LSB Steganography and its evaluation for various File Formats</a:t>
                      </a:r>
                      <a:endParaRPr>
                        <a:solidFill>
                          <a:schemeClr val="lt1"/>
                        </a:solidFill>
                      </a:endParaRPr>
                    </a:p>
                  </a:txBody>
                  <a:tcPr marL="91425" marR="91425" marT="91425" marB="91425"/>
                </a:tc>
                <a:tc>
                  <a:txBody>
                    <a:bodyPr/>
                    <a:lstStyle/>
                    <a:p>
                      <a:pPr marL="0" lvl="0" indent="-228600" algn="l" rtl="0">
                        <a:lnSpc>
                          <a:spcPct val="115000"/>
                        </a:lnSpc>
                        <a:spcBef>
                          <a:spcPts val="1200"/>
                        </a:spcBef>
                        <a:spcAft>
                          <a:spcPts val="0"/>
                        </a:spcAft>
                        <a:buNone/>
                      </a:pPr>
                      <a:r>
                        <a:rPr lang="en" sz="1000">
                          <a:solidFill>
                            <a:srgbClr val="833C0B"/>
                          </a:solidFill>
                        </a:rPr>
                        <a:t>·</a:t>
                      </a:r>
                      <a:r>
                        <a:rPr lang="en" sz="700">
                          <a:solidFill>
                            <a:srgbClr val="833C0B"/>
                          </a:solidFill>
                          <a:latin typeface="Times New Roman"/>
                          <a:ea typeface="Times New Roman"/>
                          <a:cs typeface="Times New Roman"/>
                          <a:sym typeface="Times New Roman"/>
                        </a:rPr>
                        <a:t>    </a:t>
                      </a:r>
                      <a:r>
                        <a:rPr lang="en" sz="700">
                          <a:solidFill>
                            <a:schemeClr val="lt1"/>
                          </a:solidFill>
                          <a:latin typeface="Times New Roman"/>
                          <a:ea typeface="Times New Roman"/>
                          <a:cs typeface="Times New Roman"/>
                          <a:sym typeface="Times New Roman"/>
                        </a:rPr>
                        <a:t>   </a:t>
                      </a:r>
                      <a:r>
                        <a:rPr lang="en" sz="1000">
                          <a:solidFill>
                            <a:schemeClr val="lt1"/>
                          </a:solidFill>
                        </a:rPr>
                        <a:t>The Objective of this study is to implement Least Significant Bit Steganography on various file formats.</a:t>
                      </a:r>
                      <a:endParaRPr sz="1000">
                        <a:solidFill>
                          <a:schemeClr val="lt1"/>
                        </a:solidFill>
                      </a:endParaRPr>
                    </a:p>
                    <a:p>
                      <a:pPr marL="0" lvl="0" indent="-228600" algn="l" rtl="0">
                        <a:lnSpc>
                          <a:spcPct val="115000"/>
                        </a:lnSpc>
                        <a:spcBef>
                          <a:spcPts val="1200"/>
                        </a:spcBef>
                        <a:spcAft>
                          <a:spcPts val="0"/>
                        </a:spcAft>
                        <a:buNone/>
                      </a:pPr>
                      <a:r>
                        <a:rPr lang="en" sz="1000">
                          <a:solidFill>
                            <a:schemeClr val="lt1"/>
                          </a:solidFill>
                        </a:rPr>
                        <a:t>·</a:t>
                      </a:r>
                      <a:r>
                        <a:rPr lang="en" sz="700">
                          <a:solidFill>
                            <a:schemeClr val="lt1"/>
                          </a:solidFill>
                          <a:latin typeface="Times New Roman"/>
                          <a:ea typeface="Times New Roman"/>
                          <a:cs typeface="Times New Roman"/>
                          <a:sym typeface="Times New Roman"/>
                        </a:rPr>
                        <a:t>       </a:t>
                      </a:r>
                      <a:r>
                        <a:rPr lang="en" sz="1000">
                          <a:solidFill>
                            <a:schemeClr val="lt1"/>
                          </a:solidFill>
                        </a:rPr>
                        <a:t>The original image and the image to be hidden is read and the image to be hidden is shifted by x bits.</a:t>
                      </a:r>
                      <a:endParaRPr sz="1000">
                        <a:solidFill>
                          <a:schemeClr val="lt1"/>
                        </a:solidFill>
                      </a:endParaRPr>
                    </a:p>
                    <a:p>
                      <a:pPr marL="0" lvl="0" indent="-228600" algn="l" rtl="0">
                        <a:lnSpc>
                          <a:spcPct val="115000"/>
                        </a:lnSpc>
                        <a:spcBef>
                          <a:spcPts val="1200"/>
                        </a:spcBef>
                        <a:spcAft>
                          <a:spcPts val="1200"/>
                        </a:spcAft>
                        <a:buNone/>
                      </a:pPr>
                      <a:r>
                        <a:rPr lang="en" sz="1000">
                          <a:solidFill>
                            <a:srgbClr val="833C0B"/>
                          </a:solidFill>
                        </a:rPr>
                        <a:t>·</a:t>
                      </a:r>
                      <a:r>
                        <a:rPr lang="en" sz="700">
                          <a:solidFill>
                            <a:srgbClr val="833C0B"/>
                          </a:solidFill>
                          <a:latin typeface="Times New Roman"/>
                          <a:ea typeface="Times New Roman"/>
                          <a:cs typeface="Times New Roman"/>
                          <a:sym typeface="Times New Roman"/>
                        </a:rPr>
                        <a:t>       </a:t>
                      </a:r>
                      <a:endParaRPr sz="1000">
                        <a:solidFill>
                          <a:srgbClr val="833C0B"/>
                        </a:solidFill>
                      </a:endParaRPr>
                    </a:p>
                  </a:txBody>
                  <a:tcPr marL="114300" marR="114300" marT="91425" marB="91425"/>
                </a:tc>
                <a:tc>
                  <a:txBody>
                    <a:bodyPr/>
                    <a:lstStyle/>
                    <a:p>
                      <a:pPr marL="0" lvl="0" indent="0" algn="l" rtl="0">
                        <a:spcBef>
                          <a:spcPts val="0"/>
                        </a:spcBef>
                        <a:spcAft>
                          <a:spcPts val="0"/>
                        </a:spcAft>
                        <a:buNone/>
                      </a:pPr>
                      <a:r>
                        <a:rPr lang="en" sz="1000">
                          <a:solidFill>
                            <a:schemeClr val="lt1"/>
                          </a:solidFill>
                        </a:rPr>
                        <a:t>Mean-Squared Error (MSE).</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Peak Signal-to-Noise Ratio</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Steganalysis</a:t>
                      </a:r>
                      <a:endParaRPr sz="1000">
                        <a:solidFill>
                          <a:schemeClr val="lt1"/>
                        </a:solidFill>
                      </a:endParaRPr>
                    </a:p>
                    <a:p>
                      <a:pPr marL="0" lvl="0" indent="0" algn="l" rtl="0">
                        <a:spcBef>
                          <a:spcPts val="0"/>
                        </a:spcBef>
                        <a:spcAft>
                          <a:spcPts val="0"/>
                        </a:spcAft>
                        <a:buNone/>
                      </a:pPr>
                      <a:r>
                        <a:rPr lang="en" sz="1000">
                          <a:solidFill>
                            <a:schemeClr val="lt1"/>
                          </a:solidFill>
                        </a:rPr>
                        <a:t>Detection</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Payload Capacity</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Independence of the file format</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Perceptibility</a:t>
                      </a:r>
                      <a:endParaRPr sz="1000">
                        <a:solidFill>
                          <a:schemeClr val="lt1"/>
                        </a:solidFill>
                      </a:endParaRPr>
                    </a:p>
                  </a:txBody>
                  <a:tcPr marL="91425" marR="91425" marT="91425" marB="91425"/>
                </a:tc>
                <a:tc>
                  <a:txBody>
                    <a:bodyPr/>
                    <a:lstStyle/>
                    <a:p>
                      <a:pPr marL="0" lvl="0" indent="-228600" algn="l" rtl="0">
                        <a:lnSpc>
                          <a:spcPct val="115000"/>
                        </a:lnSpc>
                        <a:spcBef>
                          <a:spcPts val="1200"/>
                        </a:spcBef>
                        <a:spcAft>
                          <a:spcPts val="0"/>
                        </a:spcAft>
                        <a:buNone/>
                      </a:pPr>
                      <a:r>
                        <a:rPr lang="en" sz="1000">
                          <a:solidFill>
                            <a:srgbClr val="833C0B"/>
                          </a:solidFill>
                        </a:rPr>
                        <a:t>·</a:t>
                      </a:r>
                      <a:r>
                        <a:rPr lang="en" sz="700">
                          <a:solidFill>
                            <a:srgbClr val="833C0B"/>
                          </a:solidFill>
                          <a:latin typeface="Times New Roman"/>
                          <a:ea typeface="Times New Roman"/>
                          <a:cs typeface="Times New Roman"/>
                          <a:sym typeface="Times New Roman"/>
                        </a:rPr>
                        <a:t>     </a:t>
                      </a:r>
                      <a:r>
                        <a:rPr lang="en" sz="700">
                          <a:solidFill>
                            <a:schemeClr val="lt1"/>
                          </a:solidFill>
                          <a:latin typeface="Times New Roman"/>
                          <a:ea typeface="Times New Roman"/>
                          <a:cs typeface="Times New Roman"/>
                          <a:sym typeface="Times New Roman"/>
                        </a:rPr>
                        <a:t>  </a:t>
                      </a:r>
                      <a:r>
                        <a:rPr lang="en" sz="1000">
                          <a:solidFill>
                            <a:schemeClr val="lt1"/>
                          </a:solidFill>
                        </a:rPr>
                        <a:t>It is vulnerable to steganalysis and hence not secure at all.</a:t>
                      </a:r>
                      <a:endParaRPr sz="1000">
                        <a:solidFill>
                          <a:schemeClr val="lt1"/>
                        </a:solidFill>
                      </a:endParaRPr>
                    </a:p>
                    <a:p>
                      <a:pPr marL="0" lvl="0" indent="-228600" algn="l" rtl="0">
                        <a:lnSpc>
                          <a:spcPct val="115000"/>
                        </a:lnSpc>
                        <a:spcBef>
                          <a:spcPts val="1200"/>
                        </a:spcBef>
                        <a:spcAft>
                          <a:spcPts val="1200"/>
                        </a:spcAft>
                        <a:buNone/>
                      </a:pPr>
                      <a:r>
                        <a:rPr lang="en" sz="1000">
                          <a:solidFill>
                            <a:schemeClr val="lt1"/>
                          </a:solidFill>
                        </a:rPr>
                        <a:t>      Has low-security since in this, the watermark is embedded into single bit of original message only.</a:t>
                      </a:r>
                      <a:endParaRPr sz="1000">
                        <a:solidFill>
                          <a:schemeClr val="lt1"/>
                        </a:solidFill>
                      </a:endParaRPr>
                    </a:p>
                  </a:txBody>
                  <a:tcPr marL="114300" marR="114300"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3"/>
          <p:cNvSpPr txBox="1">
            <a:spLocks noGrp="1"/>
          </p:cNvSpPr>
          <p:nvPr>
            <p:ph type="title"/>
          </p:nvPr>
        </p:nvSpPr>
        <p:spPr>
          <a:xfrm>
            <a:off x="713225" y="37137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LITERATURE REVIEW</a:t>
            </a:r>
            <a:endParaRPr/>
          </a:p>
        </p:txBody>
      </p:sp>
      <p:graphicFrame>
        <p:nvGraphicFramePr>
          <p:cNvPr id="399" name="Google Shape;399;p33"/>
          <p:cNvGraphicFramePr/>
          <p:nvPr/>
        </p:nvGraphicFramePr>
        <p:xfrm>
          <a:off x="649963" y="1231430"/>
          <a:ext cx="8079925" cy="3722915"/>
        </p:xfrm>
        <a:graphic>
          <a:graphicData uri="http://schemas.openxmlformats.org/drawingml/2006/table">
            <a:tbl>
              <a:tblPr>
                <a:noFill/>
                <a:tableStyleId>{66424419-5D92-485B-8A45-2F67A01274F4}</a:tableStyleId>
              </a:tblPr>
              <a:tblGrid>
                <a:gridCol w="934325">
                  <a:extLst>
                    <a:ext uri="{9D8B030D-6E8A-4147-A177-3AD203B41FA5}">
                      <a16:colId xmlns:a16="http://schemas.microsoft.com/office/drawing/2014/main" val="20000"/>
                    </a:ext>
                  </a:extLst>
                </a:gridCol>
                <a:gridCol w="1212975">
                  <a:extLst>
                    <a:ext uri="{9D8B030D-6E8A-4147-A177-3AD203B41FA5}">
                      <a16:colId xmlns:a16="http://schemas.microsoft.com/office/drawing/2014/main" val="20001"/>
                    </a:ext>
                  </a:extLst>
                </a:gridCol>
                <a:gridCol w="1049150">
                  <a:extLst>
                    <a:ext uri="{9D8B030D-6E8A-4147-A177-3AD203B41FA5}">
                      <a16:colId xmlns:a16="http://schemas.microsoft.com/office/drawing/2014/main" val="20002"/>
                    </a:ext>
                  </a:extLst>
                </a:gridCol>
                <a:gridCol w="992225">
                  <a:extLst>
                    <a:ext uri="{9D8B030D-6E8A-4147-A177-3AD203B41FA5}">
                      <a16:colId xmlns:a16="http://schemas.microsoft.com/office/drawing/2014/main" val="20003"/>
                    </a:ext>
                  </a:extLst>
                </a:gridCol>
                <a:gridCol w="1518500">
                  <a:extLst>
                    <a:ext uri="{9D8B030D-6E8A-4147-A177-3AD203B41FA5}">
                      <a16:colId xmlns:a16="http://schemas.microsoft.com/office/drawing/2014/main" val="20004"/>
                    </a:ext>
                  </a:extLst>
                </a:gridCol>
                <a:gridCol w="1125775">
                  <a:extLst>
                    <a:ext uri="{9D8B030D-6E8A-4147-A177-3AD203B41FA5}">
                      <a16:colId xmlns:a16="http://schemas.microsoft.com/office/drawing/2014/main" val="20005"/>
                    </a:ext>
                  </a:extLst>
                </a:gridCol>
                <a:gridCol w="1246975">
                  <a:extLst>
                    <a:ext uri="{9D8B030D-6E8A-4147-A177-3AD203B41FA5}">
                      <a16:colId xmlns:a16="http://schemas.microsoft.com/office/drawing/2014/main" val="20006"/>
                    </a:ext>
                  </a:extLst>
                </a:gridCol>
              </a:tblGrid>
              <a:tr h="244475">
                <a:tc>
                  <a:txBody>
                    <a:bodyPr/>
                    <a:lstStyle/>
                    <a:p>
                      <a:pPr marL="0" lvl="0" indent="0" algn="ctr" rtl="0">
                        <a:spcBef>
                          <a:spcPts val="0"/>
                        </a:spcBef>
                        <a:spcAft>
                          <a:spcPts val="0"/>
                        </a:spcAft>
                        <a:buNone/>
                      </a:pPr>
                      <a:r>
                        <a:rPr lang="en" sz="1100" b="1">
                          <a:solidFill>
                            <a:schemeClr val="lt1"/>
                          </a:solidFill>
                        </a:rPr>
                        <a:t>SERIAL </a:t>
                      </a:r>
                      <a:endParaRPr sz="1100" b="1">
                        <a:solidFill>
                          <a:schemeClr val="lt1"/>
                        </a:solidFill>
                      </a:endParaRPr>
                    </a:p>
                    <a:p>
                      <a:pPr marL="0" lvl="0" indent="0" algn="ctr" rtl="0">
                        <a:spcBef>
                          <a:spcPts val="0"/>
                        </a:spcBef>
                        <a:spcAft>
                          <a:spcPts val="0"/>
                        </a:spcAft>
                        <a:buNone/>
                      </a:pPr>
                      <a:r>
                        <a:rPr lang="en" sz="1100" b="1">
                          <a:solidFill>
                            <a:schemeClr val="lt1"/>
                          </a:solidFill>
                        </a:rPr>
                        <a:t>NO.</a:t>
                      </a:r>
                      <a:endParaRPr sz="1100" b="1">
                        <a:solidFill>
                          <a:schemeClr val="lt1"/>
                        </a:solidFill>
                      </a:endParaRPr>
                    </a:p>
                  </a:txBody>
                  <a:tcPr marL="91425" marR="91425" marT="91425" marB="91425"/>
                </a:tc>
                <a:tc>
                  <a:txBody>
                    <a:bodyPr/>
                    <a:lstStyle/>
                    <a:p>
                      <a:pPr marL="0" lvl="0" indent="0" algn="ctr" rtl="0">
                        <a:spcBef>
                          <a:spcPts val="0"/>
                        </a:spcBef>
                        <a:spcAft>
                          <a:spcPts val="0"/>
                        </a:spcAft>
                        <a:buNone/>
                      </a:pPr>
                      <a:r>
                        <a:rPr lang="en" sz="1100" b="1">
                          <a:solidFill>
                            <a:schemeClr val="lt1"/>
                          </a:solidFill>
                        </a:rPr>
                        <a:t>AUTHOR</a:t>
                      </a:r>
                      <a:endParaRPr sz="1800" b="1"/>
                    </a:p>
                  </a:txBody>
                  <a:tcPr marL="91425" marR="91425" marT="91425" marB="91425"/>
                </a:tc>
                <a:tc>
                  <a:txBody>
                    <a:bodyPr/>
                    <a:lstStyle/>
                    <a:p>
                      <a:pPr marL="0" marR="0" lvl="0" indent="0" algn="ctr" rtl="0">
                        <a:lnSpc>
                          <a:spcPct val="100000"/>
                        </a:lnSpc>
                        <a:spcBef>
                          <a:spcPts val="0"/>
                        </a:spcBef>
                        <a:spcAft>
                          <a:spcPts val="0"/>
                        </a:spcAft>
                        <a:buNone/>
                      </a:pPr>
                      <a:r>
                        <a:rPr lang="en" sz="1100" b="1">
                          <a:solidFill>
                            <a:schemeClr val="lt1"/>
                          </a:solidFill>
                        </a:rPr>
                        <a:t>YEAR OF PUBLISHING</a:t>
                      </a:r>
                      <a:endParaRPr sz="1100" b="1">
                        <a:solidFill>
                          <a:schemeClr val="lt1"/>
                        </a:solidFill>
                      </a:endParaRPr>
                    </a:p>
                  </a:txBody>
                  <a:tcPr marL="91425" marR="91425" marT="91425" marB="91425"/>
                </a:tc>
                <a:tc>
                  <a:txBody>
                    <a:bodyPr/>
                    <a:lstStyle/>
                    <a:p>
                      <a:pPr marL="0" marR="0" lvl="0" indent="0" algn="ctr" rtl="0">
                        <a:lnSpc>
                          <a:spcPct val="100000"/>
                        </a:lnSpc>
                        <a:spcBef>
                          <a:spcPts val="0"/>
                        </a:spcBef>
                        <a:spcAft>
                          <a:spcPts val="0"/>
                        </a:spcAft>
                        <a:buNone/>
                      </a:pPr>
                      <a:r>
                        <a:rPr lang="en" sz="1100" b="1">
                          <a:solidFill>
                            <a:schemeClr val="lt1"/>
                          </a:solidFill>
                        </a:rPr>
                        <a:t>TITLE</a:t>
                      </a:r>
                      <a:endParaRPr sz="1800" b="1"/>
                    </a:p>
                  </a:txBody>
                  <a:tcPr marL="91425" marR="91425" marT="91425" marB="91425"/>
                </a:tc>
                <a:tc>
                  <a:txBody>
                    <a:bodyPr/>
                    <a:lstStyle/>
                    <a:p>
                      <a:pPr marL="0" marR="0" lvl="0" indent="0" algn="ctr" rtl="0">
                        <a:lnSpc>
                          <a:spcPct val="100000"/>
                        </a:lnSpc>
                        <a:spcBef>
                          <a:spcPts val="0"/>
                        </a:spcBef>
                        <a:spcAft>
                          <a:spcPts val="0"/>
                        </a:spcAft>
                        <a:buNone/>
                      </a:pPr>
                      <a:r>
                        <a:rPr lang="en" sz="1100" b="1">
                          <a:solidFill>
                            <a:schemeClr val="lt1"/>
                          </a:solidFill>
                        </a:rPr>
                        <a:t>METHODOLOGY</a:t>
                      </a:r>
                      <a:endParaRPr sz="1800" b="1"/>
                    </a:p>
                  </a:txBody>
                  <a:tcPr marL="91425" marR="91425" marT="91425" marB="91425"/>
                </a:tc>
                <a:tc>
                  <a:txBody>
                    <a:bodyPr/>
                    <a:lstStyle/>
                    <a:p>
                      <a:pPr marL="0" marR="0" lvl="0" indent="0" algn="ctr" rtl="0">
                        <a:lnSpc>
                          <a:spcPct val="100000"/>
                        </a:lnSpc>
                        <a:spcBef>
                          <a:spcPts val="0"/>
                        </a:spcBef>
                        <a:spcAft>
                          <a:spcPts val="0"/>
                        </a:spcAft>
                        <a:buNone/>
                      </a:pPr>
                      <a:r>
                        <a:rPr lang="en" sz="1100" b="1">
                          <a:solidFill>
                            <a:schemeClr val="lt1"/>
                          </a:solidFill>
                        </a:rPr>
                        <a:t>METRICS</a:t>
                      </a:r>
                      <a:endParaRPr sz="1800" b="1"/>
                    </a:p>
                  </a:txBody>
                  <a:tcPr marL="91425" marR="91425" marT="91425" marB="91425"/>
                </a:tc>
                <a:tc>
                  <a:txBody>
                    <a:bodyPr/>
                    <a:lstStyle/>
                    <a:p>
                      <a:pPr marL="0" lvl="0" indent="0" algn="ctr" rtl="0">
                        <a:spcBef>
                          <a:spcPts val="0"/>
                        </a:spcBef>
                        <a:spcAft>
                          <a:spcPts val="0"/>
                        </a:spcAft>
                        <a:buNone/>
                      </a:pPr>
                      <a:r>
                        <a:rPr lang="en" sz="1100" b="1">
                          <a:solidFill>
                            <a:schemeClr val="lt1"/>
                          </a:solidFill>
                        </a:rPr>
                        <a:t>DRAWBACKS</a:t>
                      </a:r>
                      <a:endParaRPr sz="1800" b="1"/>
                    </a:p>
                  </a:txBody>
                  <a:tcPr marL="91425" marR="91425" marT="91425" marB="91425"/>
                </a:tc>
                <a:extLst>
                  <a:ext uri="{0D108BD9-81ED-4DB2-BD59-A6C34878D82A}">
                    <a16:rowId xmlns:a16="http://schemas.microsoft.com/office/drawing/2014/main" val="10000"/>
                  </a:ext>
                </a:extLst>
              </a:tr>
              <a:tr h="20268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228600" algn="l" rtl="0">
                        <a:lnSpc>
                          <a:spcPct val="115000"/>
                        </a:lnSpc>
                        <a:spcBef>
                          <a:spcPts val="1200"/>
                        </a:spcBef>
                        <a:spcAft>
                          <a:spcPts val="0"/>
                        </a:spcAft>
                        <a:buNone/>
                      </a:pPr>
                      <a:r>
                        <a:rPr lang="en" sz="1000">
                          <a:solidFill>
                            <a:srgbClr val="833C0B"/>
                          </a:solidFill>
                        </a:rPr>
                        <a:t>·</a:t>
                      </a:r>
                      <a:r>
                        <a:rPr lang="en" sz="700">
                          <a:solidFill>
                            <a:srgbClr val="833C0B"/>
                          </a:solidFill>
                          <a:latin typeface="Times New Roman"/>
                          <a:ea typeface="Times New Roman"/>
                          <a:cs typeface="Times New Roman"/>
                          <a:sym typeface="Times New Roman"/>
                        </a:rPr>
                        <a:t>      </a:t>
                      </a:r>
                      <a:r>
                        <a:rPr lang="en" sz="600">
                          <a:solidFill>
                            <a:srgbClr val="833C0B"/>
                          </a:solidFill>
                          <a:latin typeface="Times New Roman"/>
                          <a:ea typeface="Times New Roman"/>
                          <a:cs typeface="Times New Roman"/>
                          <a:sym typeface="Times New Roman"/>
                        </a:rPr>
                        <a:t> </a:t>
                      </a:r>
                      <a:r>
                        <a:rPr lang="en" sz="900">
                          <a:solidFill>
                            <a:schemeClr val="lt1"/>
                          </a:solidFill>
                        </a:rPr>
                        <a:t>The MSB of the cover image is set according to the image. The no. of LSB’s to be considered accordingly.</a:t>
                      </a:r>
                      <a:endParaRPr sz="900">
                        <a:solidFill>
                          <a:schemeClr val="lt1"/>
                        </a:solidFill>
                      </a:endParaRPr>
                    </a:p>
                    <a:p>
                      <a:pPr marL="0" lvl="0" indent="-228600" algn="l" rtl="0">
                        <a:lnSpc>
                          <a:spcPct val="115000"/>
                        </a:lnSpc>
                        <a:spcBef>
                          <a:spcPts val="1200"/>
                        </a:spcBef>
                        <a:spcAft>
                          <a:spcPts val="1200"/>
                        </a:spcAft>
                        <a:buNone/>
                      </a:pPr>
                      <a:r>
                        <a:rPr lang="en" sz="900">
                          <a:solidFill>
                            <a:schemeClr val="lt1"/>
                          </a:solidFill>
                        </a:rPr>
                        <a:t>      The shifted hidden image and the result from the previous step is bitored which only makes changes in the original image.</a:t>
                      </a:r>
                      <a:endParaRPr sz="900">
                        <a:solidFill>
                          <a:srgbClr val="833C0B"/>
                        </a:solidFill>
                      </a:endParaRPr>
                    </a:p>
                  </a:txBody>
                  <a:tcPr marL="114300" marR="114300" marT="91425" marB="91425"/>
                </a:tc>
                <a:tc>
                  <a:txBody>
                    <a:bodyPr/>
                    <a:lstStyle/>
                    <a:p>
                      <a:pPr marL="0" lvl="0" indent="0" algn="l" rtl="0">
                        <a:spcBef>
                          <a:spcPts val="0"/>
                        </a:spcBef>
                        <a:spcAft>
                          <a:spcPts val="0"/>
                        </a:spcAft>
                        <a:buNone/>
                      </a:pPr>
                      <a:r>
                        <a:rPr lang="en" sz="1000">
                          <a:solidFill>
                            <a:schemeClr val="lt1"/>
                          </a:solidFill>
                        </a:rPr>
                        <a:t>Percentage Distortion less resultant image</a:t>
                      </a:r>
                      <a:endParaRPr sz="1000">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1077400">
                <a:tc>
                  <a:txBody>
                    <a:bodyPr/>
                    <a:lstStyle/>
                    <a:p>
                      <a:pPr marL="0" lvl="0" indent="0" algn="ctr" rtl="0">
                        <a:spcBef>
                          <a:spcPts val="0"/>
                        </a:spcBef>
                        <a:spcAft>
                          <a:spcPts val="0"/>
                        </a:spcAft>
                        <a:buNone/>
                      </a:pPr>
                      <a:r>
                        <a:rPr lang="en" sz="1200">
                          <a:solidFill>
                            <a:schemeClr val="lt1"/>
                          </a:solidFill>
                        </a:rPr>
                        <a:t>2.</a:t>
                      </a:r>
                      <a:endParaRPr sz="1200">
                        <a:solidFill>
                          <a:schemeClr val="lt1"/>
                        </a:solidFill>
                      </a:endParaRPr>
                    </a:p>
                  </a:txBody>
                  <a:tcPr marL="91425" marR="91425" marT="91425" marB="91425"/>
                </a:tc>
                <a:tc>
                  <a:txBody>
                    <a:bodyPr/>
                    <a:lstStyle/>
                    <a:p>
                      <a:pPr marL="0" lvl="0" indent="0" algn="l" rtl="0">
                        <a:spcBef>
                          <a:spcPts val="0"/>
                        </a:spcBef>
                        <a:spcAft>
                          <a:spcPts val="0"/>
                        </a:spcAft>
                        <a:buNone/>
                      </a:pPr>
                      <a:r>
                        <a:rPr lang="en" sz="1100">
                          <a:solidFill>
                            <a:schemeClr val="lt1"/>
                          </a:solidFill>
                        </a:rPr>
                        <a:t>Nan-I-Wu,</a:t>
                      </a:r>
                      <a:endParaRPr sz="1100">
                        <a:solidFill>
                          <a:schemeClr val="lt1"/>
                        </a:solidFill>
                      </a:endParaRPr>
                    </a:p>
                    <a:p>
                      <a:pPr marL="0" lvl="0" indent="0" algn="l" rtl="0">
                        <a:spcBef>
                          <a:spcPts val="0"/>
                        </a:spcBef>
                        <a:spcAft>
                          <a:spcPts val="0"/>
                        </a:spcAft>
                        <a:buNone/>
                      </a:pPr>
                      <a:endParaRPr sz="1100">
                        <a:solidFill>
                          <a:schemeClr val="lt1"/>
                        </a:solidFill>
                      </a:endParaRPr>
                    </a:p>
                    <a:p>
                      <a:pPr marL="0" lvl="0" indent="0" algn="l" rtl="0">
                        <a:spcBef>
                          <a:spcPts val="0"/>
                        </a:spcBef>
                        <a:spcAft>
                          <a:spcPts val="0"/>
                        </a:spcAft>
                        <a:buNone/>
                      </a:pPr>
                      <a:r>
                        <a:rPr lang="en" sz="1100">
                          <a:solidFill>
                            <a:schemeClr val="lt1"/>
                          </a:solidFill>
                        </a:rPr>
                        <a:t>Min-Shiang Hwang</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 </a:t>
                      </a:r>
                      <a:endParaRPr sz="1100">
                        <a:solidFill>
                          <a:schemeClr val="lt1"/>
                        </a:solidFill>
                      </a:endParaRPr>
                    </a:p>
                    <a:p>
                      <a:pPr marL="0" lvl="0" indent="0" algn="ctr" rtl="0">
                        <a:spcBef>
                          <a:spcPts val="0"/>
                        </a:spcBef>
                        <a:spcAft>
                          <a:spcPts val="0"/>
                        </a:spcAft>
                        <a:buNone/>
                      </a:pPr>
                      <a:r>
                        <a:rPr lang="en" sz="1100">
                          <a:solidFill>
                            <a:schemeClr val="lt1"/>
                          </a:solidFill>
                        </a:rPr>
                        <a:t>2017</a:t>
                      </a:r>
                      <a:endParaRPr sz="1100">
                        <a:solidFill>
                          <a:schemeClr val="lt1"/>
                        </a:solidFill>
                      </a:endParaRPr>
                    </a:p>
                  </a:txBody>
                  <a:tcPr marL="91425" marR="91425" marT="91425" marB="91425"/>
                </a:tc>
                <a:tc>
                  <a:txBody>
                    <a:bodyPr/>
                    <a:lstStyle/>
                    <a:p>
                      <a:pPr marL="0" lvl="0" indent="0" algn="l" rtl="0">
                        <a:spcBef>
                          <a:spcPts val="0"/>
                        </a:spcBef>
                        <a:spcAft>
                          <a:spcPts val="0"/>
                        </a:spcAft>
                        <a:buNone/>
                      </a:pPr>
                      <a:r>
                        <a:rPr lang="en" sz="1100">
                          <a:solidFill>
                            <a:schemeClr val="lt1"/>
                          </a:solidFill>
                        </a:rPr>
                        <a:t>A novel LSB data Hiding scheme with the lowest distortion</a:t>
                      </a:r>
                      <a:endParaRPr>
                        <a:solidFill>
                          <a:schemeClr val="lt1"/>
                        </a:solidFill>
                      </a:endParaRPr>
                    </a:p>
                  </a:txBody>
                  <a:tcPr marL="91425" marR="91425" marT="91425" marB="91425"/>
                </a:tc>
                <a:tc>
                  <a:txBody>
                    <a:bodyPr/>
                    <a:lstStyle/>
                    <a:p>
                      <a:pPr marL="0" lvl="0" indent="-228600" algn="l" rtl="0">
                        <a:lnSpc>
                          <a:spcPct val="115000"/>
                        </a:lnSpc>
                        <a:spcBef>
                          <a:spcPts val="1200"/>
                        </a:spcBef>
                        <a:spcAft>
                          <a:spcPts val="1200"/>
                        </a:spcAft>
                        <a:buNone/>
                      </a:pPr>
                      <a:r>
                        <a:rPr lang="en" sz="1100">
                          <a:solidFill>
                            <a:schemeClr val="lt1"/>
                          </a:solidFill>
                        </a:rPr>
                        <a:t>     During encoding of the data, 3 secret bits are embedded in three pixels of the original image. </a:t>
                      </a:r>
                      <a:endParaRPr sz="1100">
                        <a:solidFill>
                          <a:schemeClr val="lt1"/>
                        </a:solidFill>
                      </a:endParaRPr>
                    </a:p>
                  </a:txBody>
                  <a:tcPr marL="114300" marR="114300" marT="91425" marB="91425"/>
                </a:tc>
                <a:tc>
                  <a:txBody>
                    <a:bodyPr/>
                    <a:lstStyle/>
                    <a:p>
                      <a:pPr marL="0" lvl="0" indent="0" algn="l" rtl="0">
                        <a:spcBef>
                          <a:spcPts val="0"/>
                        </a:spcBef>
                        <a:spcAft>
                          <a:spcPts val="0"/>
                        </a:spcAft>
                        <a:buNone/>
                      </a:pPr>
                      <a:r>
                        <a:rPr lang="en" sz="1000">
                          <a:solidFill>
                            <a:schemeClr val="lt1"/>
                          </a:solidFill>
                        </a:rPr>
                        <a:t>Peak Signal-to-Noise Ratio</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Mean-Squared Error</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100">
                          <a:solidFill>
                            <a:schemeClr val="lt1"/>
                          </a:solidFill>
                        </a:rPr>
                        <a:t>The method is comparatively complex.</a:t>
                      </a:r>
                      <a:endParaRPr>
                        <a:solidFill>
                          <a:schemeClr val="lt1"/>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LITERATURE REVIEW</a:t>
            </a:r>
            <a:endParaRPr/>
          </a:p>
        </p:txBody>
      </p:sp>
      <p:graphicFrame>
        <p:nvGraphicFramePr>
          <p:cNvPr id="405" name="Google Shape;405;p34"/>
          <p:cNvGraphicFramePr/>
          <p:nvPr/>
        </p:nvGraphicFramePr>
        <p:xfrm>
          <a:off x="952500" y="1526600"/>
          <a:ext cx="7478225" cy="3444180"/>
        </p:xfrm>
        <a:graphic>
          <a:graphicData uri="http://schemas.openxmlformats.org/drawingml/2006/table">
            <a:tbl>
              <a:tblPr>
                <a:noFill/>
                <a:tableStyleId>{66424419-5D92-485B-8A45-2F67A01274F4}</a:tableStyleId>
              </a:tblPr>
              <a:tblGrid>
                <a:gridCol w="1034150">
                  <a:extLst>
                    <a:ext uri="{9D8B030D-6E8A-4147-A177-3AD203B41FA5}">
                      <a16:colId xmlns:a16="http://schemas.microsoft.com/office/drawing/2014/main" val="20000"/>
                    </a:ext>
                  </a:extLst>
                </a:gridCol>
                <a:gridCol w="1034150">
                  <a:extLst>
                    <a:ext uri="{9D8B030D-6E8A-4147-A177-3AD203B41FA5}">
                      <a16:colId xmlns:a16="http://schemas.microsoft.com/office/drawing/2014/main" val="20001"/>
                    </a:ext>
                  </a:extLst>
                </a:gridCol>
                <a:gridCol w="1191450">
                  <a:extLst>
                    <a:ext uri="{9D8B030D-6E8A-4147-A177-3AD203B41FA5}">
                      <a16:colId xmlns:a16="http://schemas.microsoft.com/office/drawing/2014/main" val="20002"/>
                    </a:ext>
                  </a:extLst>
                </a:gridCol>
                <a:gridCol w="719575">
                  <a:extLst>
                    <a:ext uri="{9D8B030D-6E8A-4147-A177-3AD203B41FA5}">
                      <a16:colId xmlns:a16="http://schemas.microsoft.com/office/drawing/2014/main" val="20003"/>
                    </a:ext>
                  </a:extLst>
                </a:gridCol>
                <a:gridCol w="1350975">
                  <a:extLst>
                    <a:ext uri="{9D8B030D-6E8A-4147-A177-3AD203B41FA5}">
                      <a16:colId xmlns:a16="http://schemas.microsoft.com/office/drawing/2014/main" val="20004"/>
                    </a:ext>
                  </a:extLst>
                </a:gridCol>
                <a:gridCol w="968975">
                  <a:extLst>
                    <a:ext uri="{9D8B030D-6E8A-4147-A177-3AD203B41FA5}">
                      <a16:colId xmlns:a16="http://schemas.microsoft.com/office/drawing/2014/main" val="20005"/>
                    </a:ext>
                  </a:extLst>
                </a:gridCol>
                <a:gridCol w="1178950">
                  <a:extLst>
                    <a:ext uri="{9D8B030D-6E8A-4147-A177-3AD203B41FA5}">
                      <a16:colId xmlns:a16="http://schemas.microsoft.com/office/drawing/2014/main" val="20006"/>
                    </a:ext>
                  </a:extLst>
                </a:gridCol>
              </a:tblGrid>
              <a:tr h="381000">
                <a:tc>
                  <a:txBody>
                    <a:bodyPr/>
                    <a:lstStyle/>
                    <a:p>
                      <a:pPr marL="0" lvl="0" indent="0" algn="ctr" rtl="0">
                        <a:spcBef>
                          <a:spcPts val="0"/>
                        </a:spcBef>
                        <a:spcAft>
                          <a:spcPts val="0"/>
                        </a:spcAft>
                        <a:buNone/>
                      </a:pPr>
                      <a:r>
                        <a:rPr lang="en" sz="1100" b="1">
                          <a:solidFill>
                            <a:schemeClr val="lt1"/>
                          </a:solidFill>
                        </a:rPr>
                        <a:t>SERIAL </a:t>
                      </a:r>
                      <a:endParaRPr sz="1100" b="1">
                        <a:solidFill>
                          <a:schemeClr val="lt1"/>
                        </a:solidFill>
                      </a:endParaRPr>
                    </a:p>
                    <a:p>
                      <a:pPr marL="0" lvl="0" indent="0" algn="ctr" rtl="0">
                        <a:spcBef>
                          <a:spcPts val="0"/>
                        </a:spcBef>
                        <a:spcAft>
                          <a:spcPts val="0"/>
                        </a:spcAft>
                        <a:buNone/>
                      </a:pPr>
                      <a:r>
                        <a:rPr lang="en" sz="1100" b="1">
                          <a:solidFill>
                            <a:schemeClr val="lt1"/>
                          </a:solidFill>
                        </a:rPr>
                        <a:t>NO.</a:t>
                      </a:r>
                      <a:endParaRPr sz="1100" b="1">
                        <a:solidFill>
                          <a:schemeClr val="lt1"/>
                        </a:solidFill>
                      </a:endParaRPr>
                    </a:p>
                  </a:txBody>
                  <a:tcPr marL="91425" marR="91425" marT="91425" marB="91425"/>
                </a:tc>
                <a:tc>
                  <a:txBody>
                    <a:bodyPr/>
                    <a:lstStyle/>
                    <a:p>
                      <a:pPr marL="0" lvl="0" indent="0" algn="ctr" rtl="0">
                        <a:spcBef>
                          <a:spcPts val="0"/>
                        </a:spcBef>
                        <a:spcAft>
                          <a:spcPts val="0"/>
                        </a:spcAft>
                        <a:buNone/>
                      </a:pPr>
                      <a:r>
                        <a:rPr lang="en" sz="1100" b="1">
                          <a:solidFill>
                            <a:schemeClr val="lt1"/>
                          </a:solidFill>
                        </a:rPr>
                        <a:t>AUTHOR</a:t>
                      </a:r>
                      <a:endParaRPr b="1"/>
                    </a:p>
                  </a:txBody>
                  <a:tcPr marL="91425" marR="91425" marT="91425" marB="91425"/>
                </a:tc>
                <a:tc>
                  <a:txBody>
                    <a:bodyPr/>
                    <a:lstStyle/>
                    <a:p>
                      <a:pPr marL="0" lvl="0" indent="0" algn="ctr" rtl="0">
                        <a:spcBef>
                          <a:spcPts val="0"/>
                        </a:spcBef>
                        <a:spcAft>
                          <a:spcPts val="0"/>
                        </a:spcAft>
                        <a:buNone/>
                      </a:pPr>
                      <a:r>
                        <a:rPr lang="en" sz="1100" b="1">
                          <a:solidFill>
                            <a:schemeClr val="lt1"/>
                          </a:solidFill>
                        </a:rPr>
                        <a:t>YEAR OF PUBLISHING</a:t>
                      </a:r>
                      <a:endParaRPr b="1"/>
                    </a:p>
                  </a:txBody>
                  <a:tcPr marL="91425" marR="91425" marT="91425" marB="91425"/>
                </a:tc>
                <a:tc>
                  <a:txBody>
                    <a:bodyPr/>
                    <a:lstStyle/>
                    <a:p>
                      <a:pPr marL="0" lvl="0" indent="0" algn="ctr" rtl="0">
                        <a:spcBef>
                          <a:spcPts val="0"/>
                        </a:spcBef>
                        <a:spcAft>
                          <a:spcPts val="0"/>
                        </a:spcAft>
                        <a:buNone/>
                      </a:pPr>
                      <a:r>
                        <a:rPr lang="en" sz="1100" b="1">
                          <a:solidFill>
                            <a:schemeClr val="lt1"/>
                          </a:solidFill>
                        </a:rPr>
                        <a:t>TITLE</a:t>
                      </a:r>
                      <a:endParaRPr b="1"/>
                    </a:p>
                  </a:txBody>
                  <a:tcPr marL="91425" marR="91425" marT="91425" marB="91425"/>
                </a:tc>
                <a:tc>
                  <a:txBody>
                    <a:bodyPr/>
                    <a:lstStyle/>
                    <a:p>
                      <a:pPr marL="0" lvl="0" indent="0" algn="ctr" rtl="0">
                        <a:spcBef>
                          <a:spcPts val="0"/>
                        </a:spcBef>
                        <a:spcAft>
                          <a:spcPts val="0"/>
                        </a:spcAft>
                        <a:buNone/>
                      </a:pPr>
                      <a:r>
                        <a:rPr lang="en" sz="1100" b="1">
                          <a:solidFill>
                            <a:schemeClr val="lt1"/>
                          </a:solidFill>
                        </a:rPr>
                        <a:t>METHODOLOGY</a:t>
                      </a:r>
                      <a:endParaRPr b="1"/>
                    </a:p>
                  </a:txBody>
                  <a:tcPr marL="91425" marR="91425" marT="91425" marB="91425"/>
                </a:tc>
                <a:tc>
                  <a:txBody>
                    <a:bodyPr/>
                    <a:lstStyle/>
                    <a:p>
                      <a:pPr marL="0" lvl="0" indent="0" algn="ctr" rtl="0">
                        <a:spcBef>
                          <a:spcPts val="0"/>
                        </a:spcBef>
                        <a:spcAft>
                          <a:spcPts val="0"/>
                        </a:spcAft>
                        <a:buNone/>
                      </a:pPr>
                      <a:r>
                        <a:rPr lang="en" sz="1100" b="1">
                          <a:solidFill>
                            <a:schemeClr val="lt1"/>
                          </a:solidFill>
                        </a:rPr>
                        <a:t>METRICS</a:t>
                      </a:r>
                      <a:endParaRPr b="1"/>
                    </a:p>
                  </a:txBody>
                  <a:tcPr marL="91425" marR="91425" marT="91425" marB="91425"/>
                </a:tc>
                <a:tc>
                  <a:txBody>
                    <a:bodyPr/>
                    <a:lstStyle/>
                    <a:p>
                      <a:pPr marL="0" lvl="0" indent="0" algn="ctr" rtl="0">
                        <a:spcBef>
                          <a:spcPts val="0"/>
                        </a:spcBef>
                        <a:spcAft>
                          <a:spcPts val="0"/>
                        </a:spcAft>
                        <a:buNone/>
                      </a:pPr>
                      <a:r>
                        <a:rPr lang="en" sz="1100" b="1">
                          <a:solidFill>
                            <a:schemeClr val="lt1"/>
                          </a:solidFill>
                        </a:rPr>
                        <a:t>DRAWBACKS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228600" algn="l" rtl="0">
                        <a:lnSpc>
                          <a:spcPct val="115000"/>
                        </a:lnSpc>
                        <a:spcBef>
                          <a:spcPts val="1200"/>
                        </a:spcBef>
                        <a:spcAft>
                          <a:spcPts val="0"/>
                        </a:spcAft>
                        <a:buNone/>
                      </a:pPr>
                      <a:r>
                        <a:rPr lang="en" sz="1100">
                          <a:solidFill>
                            <a:schemeClr val="lt1"/>
                          </a:solidFill>
                        </a:rPr>
                        <a:t>·</a:t>
                      </a:r>
                      <a:r>
                        <a:rPr lang="en" sz="700">
                          <a:solidFill>
                            <a:schemeClr val="lt1"/>
                          </a:solidFill>
                          <a:latin typeface="Times New Roman"/>
                          <a:ea typeface="Times New Roman"/>
                          <a:cs typeface="Times New Roman"/>
                          <a:sym typeface="Times New Roman"/>
                        </a:rPr>
                        <a:t>       </a:t>
                      </a:r>
                      <a:r>
                        <a:rPr lang="en" sz="1100">
                          <a:solidFill>
                            <a:schemeClr val="lt1"/>
                          </a:solidFill>
                        </a:rPr>
                        <a:t>The XOR operation is performed between the least significant bits of the original image.</a:t>
                      </a:r>
                      <a:endParaRPr sz="1100">
                        <a:solidFill>
                          <a:schemeClr val="lt1"/>
                        </a:solidFill>
                      </a:endParaRPr>
                    </a:p>
                    <a:p>
                      <a:pPr marL="0" lvl="0" indent="-228600" algn="l" rtl="0">
                        <a:lnSpc>
                          <a:spcPct val="115000"/>
                        </a:lnSpc>
                        <a:spcBef>
                          <a:spcPts val="1200"/>
                        </a:spcBef>
                        <a:spcAft>
                          <a:spcPts val="1200"/>
                        </a:spcAft>
                        <a:buNone/>
                      </a:pPr>
                      <a:r>
                        <a:rPr lang="en" sz="1100">
                          <a:solidFill>
                            <a:schemeClr val="lt1"/>
                          </a:solidFill>
                        </a:rPr>
                        <a:t>     The pixels are then adjusted after comparing the XOR values with secret bit values.</a:t>
                      </a:r>
                      <a:endParaRPr sz="1100">
                        <a:solidFill>
                          <a:schemeClr val="lt1"/>
                        </a:solidFill>
                      </a:endParaRPr>
                    </a:p>
                  </a:txBody>
                  <a:tcPr marL="114300" marR="114300" marT="91425" marB="91425"/>
                </a:tc>
                <a:tc>
                  <a:txBody>
                    <a:bodyPr/>
                    <a:lstStyle/>
                    <a:p>
                      <a:pPr marL="0" lvl="0" indent="0" algn="l" rtl="0">
                        <a:spcBef>
                          <a:spcPts val="0"/>
                        </a:spcBef>
                        <a:spcAft>
                          <a:spcPts val="0"/>
                        </a:spcAft>
                        <a:buNone/>
                      </a:pPr>
                      <a:r>
                        <a:rPr lang="en" sz="1000">
                          <a:solidFill>
                            <a:schemeClr val="lt1"/>
                          </a:solidFill>
                        </a:rPr>
                        <a:t>No.of pixels with overflow and underflow conditions.</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K-Parameter</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Payload Capacity</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RS Analysis</a:t>
                      </a:r>
                      <a:endParaRPr sz="1000">
                        <a:solidFill>
                          <a:schemeClr val="lt1"/>
                        </a:solidFill>
                      </a:endParaRPr>
                    </a:p>
                    <a:p>
                      <a:pPr marL="0" lvl="0" indent="0" algn="l" rtl="0">
                        <a:spcBef>
                          <a:spcPts val="0"/>
                        </a:spcBef>
                        <a:spcAft>
                          <a:spcPts val="0"/>
                        </a:spcAft>
                        <a:buNone/>
                      </a:pPr>
                      <a:endParaRPr sz="1000">
                        <a:solidFill>
                          <a:schemeClr val="lt1"/>
                        </a:solidFill>
                      </a:endParaRPr>
                    </a:p>
                    <a:p>
                      <a:pPr marL="0" lvl="0" indent="0" algn="l" rtl="0">
                        <a:spcBef>
                          <a:spcPts val="0"/>
                        </a:spcBef>
                        <a:spcAft>
                          <a:spcPts val="0"/>
                        </a:spcAft>
                        <a:buNone/>
                      </a:pPr>
                      <a:r>
                        <a:rPr lang="en" sz="1000">
                          <a:solidFill>
                            <a:schemeClr val="lt1"/>
                          </a:solidFill>
                        </a:rPr>
                        <a:t>Expected no. of modification per pixel</a:t>
                      </a:r>
                      <a:endParaRPr sz="1000">
                        <a:solidFill>
                          <a:schemeClr val="lt1"/>
                        </a:solidFill>
                      </a:endParaRPr>
                    </a:p>
                    <a:p>
                      <a:pPr marL="0" lvl="0" indent="0" algn="l" rtl="0">
                        <a:spcBef>
                          <a:spcPts val="0"/>
                        </a:spcBef>
                        <a:spcAft>
                          <a:spcPts val="0"/>
                        </a:spcAft>
                        <a:buNone/>
                      </a:pPr>
                      <a:r>
                        <a:rPr lang="en" sz="1000">
                          <a:solidFill>
                            <a:schemeClr val="lt1"/>
                          </a:solidFill>
                        </a:rPr>
                        <a:t>(ENMPP)</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100">
                          <a:solidFill>
                            <a:schemeClr val="lt1"/>
                          </a:solidFill>
                        </a:rPr>
                        <a:t>This technique successfully survives the statistical RS attack. However, low hiding capacity remains the major issue for this technique as it only hides 1 bit in each pixel of the cover/original image.</a:t>
                      </a:r>
                      <a:endParaRPr>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SEO Monthly Project Report by Slidesgo">
  <a:themeElements>
    <a:clrScheme name="Simple Light">
      <a:dk1>
        <a:srgbClr val="00343E"/>
      </a:dk1>
      <a:lt1>
        <a:srgbClr val="FFFFFF"/>
      </a:lt1>
      <a:dk2>
        <a:srgbClr val="00343E"/>
      </a:dk2>
      <a:lt2>
        <a:srgbClr val="FFFFFF"/>
      </a:lt2>
      <a:accent1>
        <a:srgbClr val="00677B"/>
      </a:accent1>
      <a:accent2>
        <a:srgbClr val="00AFAD"/>
      </a:accent2>
      <a:accent3>
        <a:srgbClr val="77D6CD"/>
      </a:accent3>
      <a:accent4>
        <a:srgbClr val="6B91C8"/>
      </a:accent4>
      <a:accent5>
        <a:srgbClr val="BF85AE"/>
      </a:accent5>
      <a:accent6>
        <a:srgbClr val="DCC19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2425</Words>
  <Application>Microsoft Office PowerPoint</Application>
  <PresentationFormat>On-screen Show (16:9)</PresentationFormat>
  <Paragraphs>311</Paragraphs>
  <Slides>31</Slides>
  <Notes>30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Calibri</vt:lpstr>
      <vt:lpstr>Arial</vt:lpstr>
      <vt:lpstr>Open Sans</vt:lpstr>
      <vt:lpstr>Montserrat Light</vt:lpstr>
      <vt:lpstr>Work Sans</vt:lpstr>
      <vt:lpstr>Open Sans ExtraBold</vt:lpstr>
      <vt:lpstr>Roboto Condensed Light</vt:lpstr>
      <vt:lpstr>Work Sans ExtraBold</vt:lpstr>
      <vt:lpstr>Montserrat</vt:lpstr>
      <vt:lpstr>Times New Roman</vt:lpstr>
      <vt:lpstr>Livvic</vt:lpstr>
      <vt:lpstr>SEO Monthly Project Report by Slidesgo</vt:lpstr>
      <vt:lpstr>Implementation of a Modified LSB Steganography for Embedding Data in Various File Formats</vt:lpstr>
      <vt:lpstr>TEAM MEMBERS</vt:lpstr>
      <vt:lpstr>OBJECTIVE</vt:lpstr>
      <vt:lpstr>INTRODUCTION</vt:lpstr>
      <vt:lpstr>APPLICATIONS  </vt:lpstr>
      <vt:lpstr>4)  Since BMP uses lossless compression, LSB makes use of BMP image. To be able to hide a secret message inside a BMP file, one would require a very large cover image. BMP images of 800×600 pixels found to have less web applications. Moreover such uses are not accepted as valid. For this reason, LSB Steganography has also been developed for use with other image file formats. One can see that there exists a large selection of approaches to hiding information in images using various  image steganographic techniques.  5) All the major image file formats have different methods of hiding messages, with different strong and weak points respectively. LSB in GIF images has the potential of hiding a large message, but only when the most suitable cover image has been chosen.  6)LSB is used in image analysis: A.LSB in BMP B.LSB in PNG C.LSB in GIF   </vt:lpstr>
      <vt:lpstr>LITERATURE REVIEW</vt:lpstr>
      <vt:lpstr>LITERATURE REVIEW</vt:lpstr>
      <vt:lpstr>LITERATURE REVIEW</vt:lpstr>
      <vt:lpstr>LITERATURE REVIEW</vt:lpstr>
      <vt:lpstr>LITERATURE REVIEW</vt:lpstr>
      <vt:lpstr>System Design</vt:lpstr>
      <vt:lpstr>PowerPoint Presentation</vt:lpstr>
      <vt:lpstr>Flowchart for LSB Embedding (Text file)</vt:lpstr>
      <vt:lpstr>Flowchart for LSB Embedding (Text file)</vt:lpstr>
      <vt:lpstr>Algorithm for LSB Embedding  (Image Files)</vt:lpstr>
      <vt:lpstr>Flowchart for LSB Embedding (Image file)</vt:lpstr>
      <vt:lpstr>Flowchart for LSB Embedding (Image file)</vt:lpstr>
      <vt:lpstr>Implementation Example</vt:lpstr>
      <vt:lpstr>Hiding Text in Cover Image</vt:lpstr>
      <vt:lpstr>Extracting Secret Message</vt:lpstr>
      <vt:lpstr>Image Embedding </vt:lpstr>
      <vt:lpstr>—</vt:lpstr>
      <vt:lpstr>PowerPoint Presentation</vt:lpstr>
      <vt:lpstr>  </vt:lpstr>
      <vt:lpstr>DATABASE </vt:lpstr>
      <vt:lpstr>PLATFORM FOR IMPLEMENTATION</vt:lpstr>
      <vt:lpstr>CONTRIBUTION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 Modified LSB Steganography for Embedding Data in Various File Formats</dc:title>
  <cp:lastModifiedBy>Rahul Ankola</cp:lastModifiedBy>
  <cp:revision>1</cp:revision>
  <dcterms:modified xsi:type="dcterms:W3CDTF">2021-12-02T07:23:59Z</dcterms:modified>
</cp:coreProperties>
</file>