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013A7-FF47-4A77-AC74-8D78D734BBA2}" v="4" dt="2023-06-01T02:44:18.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 Aadil Hussain Mir Imthiaz Hussain" userId="12e238c7-8ca0-4c67-886b-f3279606ce4e" providerId="ADAL" clId="{062013A7-FF47-4A77-AC74-8D78D734BBA2}"/>
    <pc:docChg chg="undo redo custSel addSld delSld modSld">
      <pc:chgData name="Mir Aadil Hussain Mir Imthiaz Hussain" userId="12e238c7-8ca0-4c67-886b-f3279606ce4e" providerId="ADAL" clId="{062013A7-FF47-4A77-AC74-8D78D734BBA2}" dt="2023-06-01T02:46:20.721" v="370" actId="26606"/>
      <pc:docMkLst>
        <pc:docMk/>
      </pc:docMkLst>
      <pc:sldChg chg="addSp delSp modSp new mod setBg addAnim setClrOvrMap">
        <pc:chgData name="Mir Aadil Hussain Mir Imthiaz Hussain" userId="12e238c7-8ca0-4c67-886b-f3279606ce4e" providerId="ADAL" clId="{062013A7-FF47-4A77-AC74-8D78D734BBA2}" dt="2023-06-01T02:45:41.092" v="365"/>
        <pc:sldMkLst>
          <pc:docMk/>
          <pc:sldMk cId="2446726644" sldId="256"/>
        </pc:sldMkLst>
        <pc:spChg chg="mod">
          <ac:chgData name="Mir Aadil Hussain Mir Imthiaz Hussain" userId="12e238c7-8ca0-4c67-886b-f3279606ce4e" providerId="ADAL" clId="{062013A7-FF47-4A77-AC74-8D78D734BBA2}" dt="2023-06-01T02:45:41.084" v="363" actId="26606"/>
          <ac:spMkLst>
            <pc:docMk/>
            <pc:sldMk cId="2446726644" sldId="256"/>
            <ac:spMk id="2" creationId="{32F4988E-F530-1E6A-5BDC-24F055027A5E}"/>
          </ac:spMkLst>
        </pc:spChg>
        <pc:spChg chg="mod">
          <ac:chgData name="Mir Aadil Hussain Mir Imthiaz Hussain" userId="12e238c7-8ca0-4c67-886b-f3279606ce4e" providerId="ADAL" clId="{062013A7-FF47-4A77-AC74-8D78D734BBA2}" dt="2023-06-01T02:45:41.084" v="363" actId="26606"/>
          <ac:spMkLst>
            <pc:docMk/>
            <pc:sldMk cId="2446726644" sldId="256"/>
            <ac:spMk id="3" creationId="{E52C3A3C-4F7A-D4DE-93A2-0886CC890F7F}"/>
          </ac:spMkLst>
        </pc:spChg>
        <pc:spChg chg="add">
          <ac:chgData name="Mir Aadil Hussain Mir Imthiaz Hussain" userId="12e238c7-8ca0-4c67-886b-f3279606ce4e" providerId="ADAL" clId="{062013A7-FF47-4A77-AC74-8D78D734BBA2}" dt="2023-06-01T02:45:41.084" v="363" actId="26606"/>
          <ac:spMkLst>
            <pc:docMk/>
            <pc:sldMk cId="2446726644" sldId="256"/>
            <ac:spMk id="6" creationId="{08C9B587-E65E-4B52-B37C-ABEBB6E87928}"/>
          </ac:spMkLst>
        </pc:spChg>
        <pc:spChg chg="add">
          <ac:chgData name="Mir Aadil Hussain Mir Imthiaz Hussain" userId="12e238c7-8ca0-4c67-886b-f3279606ce4e" providerId="ADAL" clId="{062013A7-FF47-4A77-AC74-8D78D734BBA2}" dt="2023-06-01T02:45:41.084" v="363" actId="26606"/>
          <ac:spMkLst>
            <pc:docMk/>
            <pc:sldMk cId="2446726644" sldId="256"/>
            <ac:spMk id="9" creationId="{0671A8AE-40A1-4631-A6B8-581AFF065482}"/>
          </ac:spMkLst>
        </pc:spChg>
        <pc:spChg chg="add del">
          <ac:chgData name="Mir Aadil Hussain Mir Imthiaz Hussain" userId="12e238c7-8ca0-4c67-886b-f3279606ce4e" providerId="ADAL" clId="{062013A7-FF47-4A77-AC74-8D78D734BBA2}" dt="2023-06-01T02:45:38.411" v="362" actId="26606"/>
          <ac:spMkLst>
            <pc:docMk/>
            <pc:sldMk cId="2446726644" sldId="256"/>
            <ac:spMk id="10" creationId="{A3363022-C969-41E9-8EB2-E4C94908C1FA}"/>
          </ac:spMkLst>
        </pc:spChg>
        <pc:spChg chg="add">
          <ac:chgData name="Mir Aadil Hussain Mir Imthiaz Hussain" userId="12e238c7-8ca0-4c67-886b-f3279606ce4e" providerId="ADAL" clId="{062013A7-FF47-4A77-AC74-8D78D734BBA2}" dt="2023-06-01T02:45:41.084" v="363" actId="26606"/>
          <ac:spMkLst>
            <pc:docMk/>
            <pc:sldMk cId="2446726644" sldId="256"/>
            <ac:spMk id="11" creationId="{AB58EF07-17C2-48CF-ABB0-EEF1F17CB8F0}"/>
          </ac:spMkLst>
        </pc:spChg>
        <pc:spChg chg="add del">
          <ac:chgData name="Mir Aadil Hussain Mir Imthiaz Hussain" userId="12e238c7-8ca0-4c67-886b-f3279606ce4e" providerId="ADAL" clId="{062013A7-FF47-4A77-AC74-8D78D734BBA2}" dt="2023-06-01T02:45:38.411" v="362" actId="26606"/>
          <ac:spMkLst>
            <pc:docMk/>
            <pc:sldMk cId="2446726644" sldId="256"/>
            <ac:spMk id="12" creationId="{8D1AD6B3-BE88-4CEB-BA17-790657CC4729}"/>
          </ac:spMkLst>
        </pc:spChg>
        <pc:spChg chg="add">
          <ac:chgData name="Mir Aadil Hussain Mir Imthiaz Hussain" userId="12e238c7-8ca0-4c67-886b-f3279606ce4e" providerId="ADAL" clId="{062013A7-FF47-4A77-AC74-8D78D734BBA2}" dt="2023-06-01T02:45:41.084" v="363" actId="26606"/>
          <ac:spMkLst>
            <pc:docMk/>
            <pc:sldMk cId="2446726644" sldId="256"/>
            <ac:spMk id="13" creationId="{AF2F604E-43BE-4DC3-B983-E071523364F8}"/>
          </ac:spMkLst>
        </pc:spChg>
        <pc:grpChg chg="add del">
          <ac:chgData name="Mir Aadil Hussain Mir Imthiaz Hussain" userId="12e238c7-8ca0-4c67-886b-f3279606ce4e" providerId="ADAL" clId="{062013A7-FF47-4A77-AC74-8D78D734BBA2}" dt="2023-06-01T02:45:38.411" v="362" actId="26606"/>
          <ac:grpSpMkLst>
            <pc:docMk/>
            <pc:sldMk cId="2446726644" sldId="256"/>
            <ac:grpSpMk id="14" creationId="{89D1390B-7E13-4B4F-9CB2-391063412E54}"/>
          </ac:grpSpMkLst>
        </pc:grpChg>
        <pc:picChg chg="add">
          <ac:chgData name="Mir Aadil Hussain Mir Imthiaz Hussain" userId="12e238c7-8ca0-4c67-886b-f3279606ce4e" providerId="ADAL" clId="{062013A7-FF47-4A77-AC74-8D78D734BBA2}" dt="2023-06-01T02:45:41.084" v="363" actId="26606"/>
          <ac:picMkLst>
            <pc:docMk/>
            <pc:sldMk cId="2446726644" sldId="256"/>
            <ac:picMk id="5" creationId="{3055A02B-B572-ACEF-F16B-F6AC99DC2165}"/>
          </ac:picMkLst>
        </pc:picChg>
        <pc:picChg chg="add del">
          <ac:chgData name="Mir Aadil Hussain Mir Imthiaz Hussain" userId="12e238c7-8ca0-4c67-886b-f3279606ce4e" providerId="ADAL" clId="{062013A7-FF47-4A77-AC74-8D78D734BBA2}" dt="2023-06-01T02:45:38.411" v="362" actId="26606"/>
          <ac:picMkLst>
            <pc:docMk/>
            <pc:sldMk cId="2446726644" sldId="256"/>
            <ac:picMk id="7" creationId="{EFC40417-E259-AA2D-1A42-8F50EA04D7C1}"/>
          </ac:picMkLst>
        </pc:picChg>
      </pc:sldChg>
      <pc:sldChg chg="addSp delSp modSp new mod setBg">
        <pc:chgData name="Mir Aadil Hussain Mir Imthiaz Hussain" userId="12e238c7-8ca0-4c67-886b-f3279606ce4e" providerId="ADAL" clId="{062013A7-FF47-4A77-AC74-8D78D734BBA2}" dt="2023-06-01T02:45:49.389" v="366" actId="26606"/>
        <pc:sldMkLst>
          <pc:docMk/>
          <pc:sldMk cId="2122797723" sldId="257"/>
        </pc:sldMkLst>
        <pc:spChg chg="mod">
          <ac:chgData name="Mir Aadil Hussain Mir Imthiaz Hussain" userId="12e238c7-8ca0-4c67-886b-f3279606ce4e" providerId="ADAL" clId="{062013A7-FF47-4A77-AC74-8D78D734BBA2}" dt="2023-06-01T02:45:49.389" v="366" actId="26606"/>
          <ac:spMkLst>
            <pc:docMk/>
            <pc:sldMk cId="2122797723" sldId="257"/>
            <ac:spMk id="2" creationId="{1A0CBB91-0BB0-8D74-036A-ED72CA51D4AA}"/>
          </ac:spMkLst>
        </pc:spChg>
        <pc:spChg chg="del mod">
          <ac:chgData name="Mir Aadil Hussain Mir Imthiaz Hussain" userId="12e238c7-8ca0-4c67-886b-f3279606ce4e" providerId="ADAL" clId="{062013A7-FF47-4A77-AC74-8D78D734BBA2}" dt="2023-06-01T02:45:49.389" v="366" actId="26606"/>
          <ac:spMkLst>
            <pc:docMk/>
            <pc:sldMk cId="2122797723" sldId="257"/>
            <ac:spMk id="3" creationId="{42A621DA-23DB-976F-3685-5F78F67E0968}"/>
          </ac:spMkLst>
        </pc:spChg>
        <pc:spChg chg="add del mod">
          <ac:chgData name="Mir Aadil Hussain Mir Imthiaz Hussain" userId="12e238c7-8ca0-4c67-886b-f3279606ce4e" providerId="ADAL" clId="{062013A7-FF47-4A77-AC74-8D78D734BBA2}" dt="2023-06-01T02:26:36.244" v="96" actId="478"/>
          <ac:spMkLst>
            <pc:docMk/>
            <pc:sldMk cId="2122797723" sldId="257"/>
            <ac:spMk id="5" creationId="{8252F088-2590-E48E-277A-4CB1641AC26A}"/>
          </ac:spMkLst>
        </pc:spChg>
        <pc:spChg chg="add">
          <ac:chgData name="Mir Aadil Hussain Mir Imthiaz Hussain" userId="12e238c7-8ca0-4c67-886b-f3279606ce4e" providerId="ADAL" clId="{062013A7-FF47-4A77-AC74-8D78D734BBA2}" dt="2023-06-01T02:45:49.389" v="366" actId="26606"/>
          <ac:spMkLst>
            <pc:docMk/>
            <pc:sldMk cId="2122797723" sldId="257"/>
            <ac:spMk id="9" creationId="{2659FDB4-FCBE-4A89-B46D-43D4FA54464D}"/>
          </ac:spMkLst>
        </pc:spChg>
        <pc:graphicFrameChg chg="add">
          <ac:chgData name="Mir Aadil Hussain Mir Imthiaz Hussain" userId="12e238c7-8ca0-4c67-886b-f3279606ce4e" providerId="ADAL" clId="{062013A7-FF47-4A77-AC74-8D78D734BBA2}" dt="2023-06-01T02:45:49.389" v="366" actId="26606"/>
          <ac:graphicFrameMkLst>
            <pc:docMk/>
            <pc:sldMk cId="2122797723" sldId="257"/>
            <ac:graphicFrameMk id="6" creationId="{6ACC22DC-C7C3-66F8-790C-CF610E340131}"/>
          </ac:graphicFrameMkLst>
        </pc:graphicFrameChg>
        <pc:cxnChg chg="add">
          <ac:chgData name="Mir Aadil Hussain Mir Imthiaz Hussain" userId="12e238c7-8ca0-4c67-886b-f3279606ce4e" providerId="ADAL" clId="{062013A7-FF47-4A77-AC74-8D78D734BBA2}" dt="2023-06-01T02:45:49.389" v="366" actId="26606"/>
          <ac:cxnSpMkLst>
            <pc:docMk/>
            <pc:sldMk cId="2122797723" sldId="257"/>
            <ac:cxnSpMk id="11" creationId="{C8F51B3F-8331-4E4A-AE96-D47B1006EEAD}"/>
          </ac:cxnSpMkLst>
        </pc:cxnChg>
      </pc:sldChg>
      <pc:sldChg chg="new del">
        <pc:chgData name="Mir Aadil Hussain Mir Imthiaz Hussain" userId="12e238c7-8ca0-4c67-886b-f3279606ce4e" providerId="ADAL" clId="{062013A7-FF47-4A77-AC74-8D78D734BBA2}" dt="2023-06-01T02:18:26.600" v="71" actId="2696"/>
        <pc:sldMkLst>
          <pc:docMk/>
          <pc:sldMk cId="3981273908" sldId="257"/>
        </pc:sldMkLst>
      </pc:sldChg>
      <pc:sldChg chg="new del">
        <pc:chgData name="Mir Aadil Hussain Mir Imthiaz Hussain" userId="12e238c7-8ca0-4c67-886b-f3279606ce4e" providerId="ADAL" clId="{062013A7-FF47-4A77-AC74-8D78D734BBA2}" dt="2023-06-01T02:27:32.797" v="116" actId="47"/>
        <pc:sldMkLst>
          <pc:docMk/>
          <pc:sldMk cId="899959170" sldId="258"/>
        </pc:sldMkLst>
      </pc:sldChg>
      <pc:sldChg chg="addSp delSp modSp new mod setBg">
        <pc:chgData name="Mir Aadil Hussain Mir Imthiaz Hussain" userId="12e238c7-8ca0-4c67-886b-f3279606ce4e" providerId="ADAL" clId="{062013A7-FF47-4A77-AC74-8D78D734BBA2}" dt="2023-06-01T02:46:04.663" v="367" actId="26606"/>
        <pc:sldMkLst>
          <pc:docMk/>
          <pc:sldMk cId="1416124295" sldId="258"/>
        </pc:sldMkLst>
        <pc:spChg chg="mod">
          <ac:chgData name="Mir Aadil Hussain Mir Imthiaz Hussain" userId="12e238c7-8ca0-4c67-886b-f3279606ce4e" providerId="ADAL" clId="{062013A7-FF47-4A77-AC74-8D78D734BBA2}" dt="2023-06-01T02:46:04.663" v="367" actId="26606"/>
          <ac:spMkLst>
            <pc:docMk/>
            <pc:sldMk cId="1416124295" sldId="258"/>
            <ac:spMk id="2" creationId="{3AD3E416-8736-5A35-FC4A-45A1678FF599}"/>
          </ac:spMkLst>
        </pc:spChg>
        <pc:spChg chg="del mod">
          <ac:chgData name="Mir Aadil Hussain Mir Imthiaz Hussain" userId="12e238c7-8ca0-4c67-886b-f3279606ce4e" providerId="ADAL" clId="{062013A7-FF47-4A77-AC74-8D78D734BBA2}" dt="2023-06-01T02:46:04.663" v="367" actId="26606"/>
          <ac:spMkLst>
            <pc:docMk/>
            <pc:sldMk cId="1416124295" sldId="258"/>
            <ac:spMk id="3" creationId="{6C02315D-29D7-7951-BB5A-97F077271505}"/>
          </ac:spMkLst>
        </pc:spChg>
        <pc:spChg chg="add">
          <ac:chgData name="Mir Aadil Hussain Mir Imthiaz Hussain" userId="12e238c7-8ca0-4c67-886b-f3279606ce4e" providerId="ADAL" clId="{062013A7-FF47-4A77-AC74-8D78D734BBA2}" dt="2023-06-01T02:46:04.663" v="367" actId="26606"/>
          <ac:spMkLst>
            <pc:docMk/>
            <pc:sldMk cId="1416124295" sldId="258"/>
            <ac:spMk id="9" creationId="{2659FDB4-FCBE-4A89-B46D-43D4FA54464D}"/>
          </ac:spMkLst>
        </pc:spChg>
        <pc:graphicFrameChg chg="add">
          <ac:chgData name="Mir Aadil Hussain Mir Imthiaz Hussain" userId="12e238c7-8ca0-4c67-886b-f3279606ce4e" providerId="ADAL" clId="{062013A7-FF47-4A77-AC74-8D78D734BBA2}" dt="2023-06-01T02:46:04.663" v="367" actId="26606"/>
          <ac:graphicFrameMkLst>
            <pc:docMk/>
            <pc:sldMk cId="1416124295" sldId="258"/>
            <ac:graphicFrameMk id="5" creationId="{10DF8F6F-5144-8E8C-AADA-2BD806EDDE54}"/>
          </ac:graphicFrameMkLst>
        </pc:graphicFrameChg>
        <pc:cxnChg chg="add">
          <ac:chgData name="Mir Aadil Hussain Mir Imthiaz Hussain" userId="12e238c7-8ca0-4c67-886b-f3279606ce4e" providerId="ADAL" clId="{062013A7-FF47-4A77-AC74-8D78D734BBA2}" dt="2023-06-01T02:46:04.663" v="367" actId="26606"/>
          <ac:cxnSpMkLst>
            <pc:docMk/>
            <pc:sldMk cId="1416124295" sldId="258"/>
            <ac:cxnSpMk id="11" creationId="{C8F51B3F-8331-4E4A-AE96-D47B1006EEAD}"/>
          </ac:cxnSpMkLst>
        </pc:cxnChg>
      </pc:sldChg>
      <pc:sldChg chg="addSp delSp modSp new mod setBg">
        <pc:chgData name="Mir Aadil Hussain Mir Imthiaz Hussain" userId="12e238c7-8ca0-4c67-886b-f3279606ce4e" providerId="ADAL" clId="{062013A7-FF47-4A77-AC74-8D78D734BBA2}" dt="2023-06-01T02:46:11.225" v="368" actId="26606"/>
        <pc:sldMkLst>
          <pc:docMk/>
          <pc:sldMk cId="314079867" sldId="259"/>
        </pc:sldMkLst>
        <pc:spChg chg="mod">
          <ac:chgData name="Mir Aadil Hussain Mir Imthiaz Hussain" userId="12e238c7-8ca0-4c67-886b-f3279606ce4e" providerId="ADAL" clId="{062013A7-FF47-4A77-AC74-8D78D734BBA2}" dt="2023-06-01T02:46:11.225" v="368" actId="26606"/>
          <ac:spMkLst>
            <pc:docMk/>
            <pc:sldMk cId="314079867" sldId="259"/>
            <ac:spMk id="2" creationId="{505A1806-38A7-BC5A-A3F7-B80F0C70D3F1}"/>
          </ac:spMkLst>
        </pc:spChg>
        <pc:spChg chg="del mod">
          <ac:chgData name="Mir Aadil Hussain Mir Imthiaz Hussain" userId="12e238c7-8ca0-4c67-886b-f3279606ce4e" providerId="ADAL" clId="{062013A7-FF47-4A77-AC74-8D78D734BBA2}" dt="2023-06-01T02:46:11.225" v="368" actId="26606"/>
          <ac:spMkLst>
            <pc:docMk/>
            <pc:sldMk cId="314079867" sldId="259"/>
            <ac:spMk id="3" creationId="{1C733574-3BEB-7D7F-BEE4-856253A40693}"/>
          </ac:spMkLst>
        </pc:spChg>
        <pc:spChg chg="add">
          <ac:chgData name="Mir Aadil Hussain Mir Imthiaz Hussain" userId="12e238c7-8ca0-4c67-886b-f3279606ce4e" providerId="ADAL" clId="{062013A7-FF47-4A77-AC74-8D78D734BBA2}" dt="2023-06-01T02:46:11.225" v="368" actId="26606"/>
          <ac:spMkLst>
            <pc:docMk/>
            <pc:sldMk cId="314079867" sldId="259"/>
            <ac:spMk id="9" creationId="{2659FDB4-FCBE-4A89-B46D-43D4FA54464D}"/>
          </ac:spMkLst>
        </pc:spChg>
        <pc:graphicFrameChg chg="add">
          <ac:chgData name="Mir Aadil Hussain Mir Imthiaz Hussain" userId="12e238c7-8ca0-4c67-886b-f3279606ce4e" providerId="ADAL" clId="{062013A7-FF47-4A77-AC74-8D78D734BBA2}" dt="2023-06-01T02:46:11.225" v="368" actId="26606"/>
          <ac:graphicFrameMkLst>
            <pc:docMk/>
            <pc:sldMk cId="314079867" sldId="259"/>
            <ac:graphicFrameMk id="5" creationId="{6B5C83B8-96E8-BE40-9A85-327A0454E5F4}"/>
          </ac:graphicFrameMkLst>
        </pc:graphicFrameChg>
        <pc:cxnChg chg="add">
          <ac:chgData name="Mir Aadil Hussain Mir Imthiaz Hussain" userId="12e238c7-8ca0-4c67-886b-f3279606ce4e" providerId="ADAL" clId="{062013A7-FF47-4A77-AC74-8D78D734BBA2}" dt="2023-06-01T02:46:11.225" v="368" actId="26606"/>
          <ac:cxnSpMkLst>
            <pc:docMk/>
            <pc:sldMk cId="314079867" sldId="259"/>
            <ac:cxnSpMk id="11" creationId="{C8F51B3F-8331-4E4A-AE96-D47B1006EEAD}"/>
          </ac:cxnSpMkLst>
        </pc:cxnChg>
      </pc:sldChg>
      <pc:sldChg chg="addSp delSp modSp new mod setBg">
        <pc:chgData name="Mir Aadil Hussain Mir Imthiaz Hussain" userId="12e238c7-8ca0-4c67-886b-f3279606ce4e" providerId="ADAL" clId="{062013A7-FF47-4A77-AC74-8D78D734BBA2}" dt="2023-06-01T02:46:15.515" v="369" actId="26606"/>
        <pc:sldMkLst>
          <pc:docMk/>
          <pc:sldMk cId="4263175589" sldId="260"/>
        </pc:sldMkLst>
        <pc:spChg chg="mod">
          <ac:chgData name="Mir Aadil Hussain Mir Imthiaz Hussain" userId="12e238c7-8ca0-4c67-886b-f3279606ce4e" providerId="ADAL" clId="{062013A7-FF47-4A77-AC74-8D78D734BBA2}" dt="2023-06-01T02:46:15.515" v="369" actId="26606"/>
          <ac:spMkLst>
            <pc:docMk/>
            <pc:sldMk cId="4263175589" sldId="260"/>
            <ac:spMk id="2" creationId="{EF5F8770-511E-ABA4-25FD-BA3BCEE0810F}"/>
          </ac:spMkLst>
        </pc:spChg>
        <pc:spChg chg="del mod">
          <ac:chgData name="Mir Aadil Hussain Mir Imthiaz Hussain" userId="12e238c7-8ca0-4c67-886b-f3279606ce4e" providerId="ADAL" clId="{062013A7-FF47-4A77-AC74-8D78D734BBA2}" dt="2023-06-01T02:46:15.515" v="369" actId="26606"/>
          <ac:spMkLst>
            <pc:docMk/>
            <pc:sldMk cId="4263175589" sldId="260"/>
            <ac:spMk id="3" creationId="{D6864834-2C41-3115-5C34-79190D6A27E4}"/>
          </ac:spMkLst>
        </pc:spChg>
        <pc:spChg chg="add">
          <ac:chgData name="Mir Aadil Hussain Mir Imthiaz Hussain" userId="12e238c7-8ca0-4c67-886b-f3279606ce4e" providerId="ADAL" clId="{062013A7-FF47-4A77-AC74-8D78D734BBA2}" dt="2023-06-01T02:46:15.515" v="369" actId="26606"/>
          <ac:spMkLst>
            <pc:docMk/>
            <pc:sldMk cId="4263175589" sldId="260"/>
            <ac:spMk id="9" creationId="{2659FDB4-FCBE-4A89-B46D-43D4FA54464D}"/>
          </ac:spMkLst>
        </pc:spChg>
        <pc:graphicFrameChg chg="add">
          <ac:chgData name="Mir Aadil Hussain Mir Imthiaz Hussain" userId="12e238c7-8ca0-4c67-886b-f3279606ce4e" providerId="ADAL" clId="{062013A7-FF47-4A77-AC74-8D78D734BBA2}" dt="2023-06-01T02:46:15.515" v="369" actId="26606"/>
          <ac:graphicFrameMkLst>
            <pc:docMk/>
            <pc:sldMk cId="4263175589" sldId="260"/>
            <ac:graphicFrameMk id="5" creationId="{18DDAF23-1E8F-5178-14DC-C321819462C4}"/>
          </ac:graphicFrameMkLst>
        </pc:graphicFrameChg>
        <pc:cxnChg chg="add">
          <ac:chgData name="Mir Aadil Hussain Mir Imthiaz Hussain" userId="12e238c7-8ca0-4c67-886b-f3279606ce4e" providerId="ADAL" clId="{062013A7-FF47-4A77-AC74-8D78D734BBA2}" dt="2023-06-01T02:46:15.515" v="369" actId="26606"/>
          <ac:cxnSpMkLst>
            <pc:docMk/>
            <pc:sldMk cId="4263175589" sldId="260"/>
            <ac:cxnSpMk id="11" creationId="{C8F51B3F-8331-4E4A-AE96-D47B1006EEAD}"/>
          </ac:cxnSpMkLst>
        </pc:cxnChg>
      </pc:sldChg>
      <pc:sldChg chg="addSp delSp modSp new mod setBg">
        <pc:chgData name="Mir Aadil Hussain Mir Imthiaz Hussain" userId="12e238c7-8ca0-4c67-886b-f3279606ce4e" providerId="ADAL" clId="{062013A7-FF47-4A77-AC74-8D78D734BBA2}" dt="2023-06-01T02:46:20.721" v="370" actId="26606"/>
        <pc:sldMkLst>
          <pc:docMk/>
          <pc:sldMk cId="2153592431" sldId="261"/>
        </pc:sldMkLst>
        <pc:spChg chg="mod">
          <ac:chgData name="Mir Aadil Hussain Mir Imthiaz Hussain" userId="12e238c7-8ca0-4c67-886b-f3279606ce4e" providerId="ADAL" clId="{062013A7-FF47-4A77-AC74-8D78D734BBA2}" dt="2023-06-01T02:46:20.721" v="370" actId="26606"/>
          <ac:spMkLst>
            <pc:docMk/>
            <pc:sldMk cId="2153592431" sldId="261"/>
            <ac:spMk id="2" creationId="{954C8FC8-03A4-B42B-B7C8-F76D3D1E16A8}"/>
          </ac:spMkLst>
        </pc:spChg>
        <pc:spChg chg="del mod">
          <ac:chgData name="Mir Aadil Hussain Mir Imthiaz Hussain" userId="12e238c7-8ca0-4c67-886b-f3279606ce4e" providerId="ADAL" clId="{062013A7-FF47-4A77-AC74-8D78D734BBA2}" dt="2023-06-01T02:46:20.721" v="370" actId="26606"/>
          <ac:spMkLst>
            <pc:docMk/>
            <pc:sldMk cId="2153592431" sldId="261"/>
            <ac:spMk id="3" creationId="{56E0243C-E4D6-1F3C-36BB-845086F76CA3}"/>
          </ac:spMkLst>
        </pc:spChg>
        <pc:spChg chg="add">
          <ac:chgData name="Mir Aadil Hussain Mir Imthiaz Hussain" userId="12e238c7-8ca0-4c67-886b-f3279606ce4e" providerId="ADAL" clId="{062013A7-FF47-4A77-AC74-8D78D734BBA2}" dt="2023-06-01T02:46:20.721" v="370" actId="26606"/>
          <ac:spMkLst>
            <pc:docMk/>
            <pc:sldMk cId="2153592431" sldId="261"/>
            <ac:spMk id="9" creationId="{2659FDB4-FCBE-4A89-B46D-43D4FA54464D}"/>
          </ac:spMkLst>
        </pc:spChg>
        <pc:graphicFrameChg chg="add">
          <ac:chgData name="Mir Aadil Hussain Mir Imthiaz Hussain" userId="12e238c7-8ca0-4c67-886b-f3279606ce4e" providerId="ADAL" clId="{062013A7-FF47-4A77-AC74-8D78D734BBA2}" dt="2023-06-01T02:46:20.721" v="370" actId="26606"/>
          <ac:graphicFrameMkLst>
            <pc:docMk/>
            <pc:sldMk cId="2153592431" sldId="261"/>
            <ac:graphicFrameMk id="5" creationId="{11098B56-2CA8-B5F1-6C8D-5EDECB9085C9}"/>
          </ac:graphicFrameMkLst>
        </pc:graphicFrameChg>
        <pc:cxnChg chg="add">
          <ac:chgData name="Mir Aadil Hussain Mir Imthiaz Hussain" userId="12e238c7-8ca0-4c67-886b-f3279606ce4e" providerId="ADAL" clId="{062013A7-FF47-4A77-AC74-8D78D734BBA2}" dt="2023-06-01T02:46:20.721" v="370" actId="26606"/>
          <ac:cxnSpMkLst>
            <pc:docMk/>
            <pc:sldMk cId="2153592431" sldId="261"/>
            <ac:cxnSpMk id="11" creationId="{C8F51B3F-8331-4E4A-AE96-D47B1006EEAD}"/>
          </ac:cxnSpMkLst>
        </pc:cxnChg>
      </pc:sldChg>
      <pc:sldChg chg="new del">
        <pc:chgData name="Mir Aadil Hussain Mir Imthiaz Hussain" userId="12e238c7-8ca0-4c67-886b-f3279606ce4e" providerId="ADAL" clId="{062013A7-FF47-4A77-AC74-8D78D734BBA2}" dt="2023-06-01T02:43:10.222" v="314" actId="680"/>
        <pc:sldMkLst>
          <pc:docMk/>
          <pc:sldMk cId="164741778" sldId="262"/>
        </pc:sldMkLst>
      </pc:sldChg>
      <pc:sldChg chg="modSp new mod">
        <pc:chgData name="Mir Aadil Hussain Mir Imthiaz Hussain" userId="12e238c7-8ca0-4c67-886b-f3279606ce4e" providerId="ADAL" clId="{062013A7-FF47-4A77-AC74-8D78D734BBA2}" dt="2023-06-01T02:44:29.632" v="360" actId="6549"/>
        <pc:sldMkLst>
          <pc:docMk/>
          <pc:sldMk cId="3589197118" sldId="262"/>
        </pc:sldMkLst>
        <pc:spChg chg="mod">
          <ac:chgData name="Mir Aadil Hussain Mir Imthiaz Hussain" userId="12e238c7-8ca0-4c67-886b-f3279606ce4e" providerId="ADAL" clId="{062013A7-FF47-4A77-AC74-8D78D734BBA2}" dt="2023-06-01T02:43:14.272" v="326" actId="20577"/>
          <ac:spMkLst>
            <pc:docMk/>
            <pc:sldMk cId="3589197118" sldId="262"/>
            <ac:spMk id="2" creationId="{A7EBFFE7-652E-0BB7-12B0-CF91F606D1C7}"/>
          </ac:spMkLst>
        </pc:spChg>
        <pc:spChg chg="mod">
          <ac:chgData name="Mir Aadil Hussain Mir Imthiaz Hussain" userId="12e238c7-8ca0-4c67-886b-f3279606ce4e" providerId="ADAL" clId="{062013A7-FF47-4A77-AC74-8D78D734BBA2}" dt="2023-06-01T02:44:29.632" v="360" actId="6549"/>
          <ac:spMkLst>
            <pc:docMk/>
            <pc:sldMk cId="3589197118" sldId="262"/>
            <ac:spMk id="3" creationId="{37D4AB81-CC48-96FE-A078-75A0BF62F7F6}"/>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6C507B8-EA4F-4E33-8ACC-E0004B34FC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C5B01E-0A25-473A-913A-C4B7A4117E32}">
      <dgm:prSet/>
      <dgm:spPr/>
      <dgm:t>
        <a:bodyPr/>
        <a:lstStyle/>
        <a:p>
          <a:r>
            <a:rPr lang="en-US" b="0" i="0"/>
            <a:t>“We can only see a short distance ahead, but we can see plenty there that needs to be done.” </a:t>
          </a:r>
          <a:endParaRPr lang="en-US"/>
        </a:p>
      </dgm:t>
    </dgm:pt>
    <dgm:pt modelId="{62A074D1-736A-4BED-9C73-A1EED9534F9D}" type="parTrans" cxnId="{D57EE542-07D0-44C1-B5FF-C64E580CAC97}">
      <dgm:prSet/>
      <dgm:spPr/>
      <dgm:t>
        <a:bodyPr/>
        <a:lstStyle/>
        <a:p>
          <a:endParaRPr lang="en-US"/>
        </a:p>
      </dgm:t>
    </dgm:pt>
    <dgm:pt modelId="{48ACE364-516B-4FE1-A4F9-595355518139}" type="sibTrans" cxnId="{D57EE542-07D0-44C1-B5FF-C64E580CAC97}">
      <dgm:prSet/>
      <dgm:spPr/>
      <dgm:t>
        <a:bodyPr/>
        <a:lstStyle/>
        <a:p>
          <a:endParaRPr lang="en-US"/>
        </a:p>
      </dgm:t>
    </dgm:pt>
    <dgm:pt modelId="{99815E42-8B4A-498C-BB92-AFBED78DE6C0}">
      <dgm:prSet/>
      <dgm:spPr/>
      <dgm:t>
        <a:bodyPr/>
        <a:lstStyle/>
        <a:p>
          <a:r>
            <a:rPr lang="en-US" b="0" i="0"/>
            <a:t>- Alan Turing</a:t>
          </a:r>
          <a:endParaRPr lang="en-US"/>
        </a:p>
      </dgm:t>
    </dgm:pt>
    <dgm:pt modelId="{905E17E6-8FC7-4F47-83E0-E9D44301CF5B}" type="parTrans" cxnId="{B9423FF1-FB07-4CA5-8188-D8D7643B0CB3}">
      <dgm:prSet/>
      <dgm:spPr/>
      <dgm:t>
        <a:bodyPr/>
        <a:lstStyle/>
        <a:p>
          <a:endParaRPr lang="en-US"/>
        </a:p>
      </dgm:t>
    </dgm:pt>
    <dgm:pt modelId="{5591DDB3-C300-42A4-8976-3627AC700B49}" type="sibTrans" cxnId="{B9423FF1-FB07-4CA5-8188-D8D7643B0CB3}">
      <dgm:prSet/>
      <dgm:spPr/>
      <dgm:t>
        <a:bodyPr/>
        <a:lstStyle/>
        <a:p>
          <a:endParaRPr lang="en-US"/>
        </a:p>
      </dgm:t>
    </dgm:pt>
    <dgm:pt modelId="{092E372D-8C2D-4E7F-BCA1-9F984E075522}">
      <dgm:prSet/>
      <dgm:spPr/>
      <dgm:t>
        <a:bodyPr/>
        <a:lstStyle/>
        <a:p>
          <a:r>
            <a:rPr lang="en-US"/>
            <a:t>This quote highlights Turing’s vision and his ability to see the potential of computing technology beyond its current capabilities.</a:t>
          </a:r>
        </a:p>
      </dgm:t>
    </dgm:pt>
    <dgm:pt modelId="{FBA3F8D2-27A2-45D1-AA20-9536C74F6993}" type="parTrans" cxnId="{C2E16D8D-D68B-4183-9CB0-F6E240DC0EE5}">
      <dgm:prSet/>
      <dgm:spPr/>
      <dgm:t>
        <a:bodyPr/>
        <a:lstStyle/>
        <a:p>
          <a:endParaRPr lang="en-US"/>
        </a:p>
      </dgm:t>
    </dgm:pt>
    <dgm:pt modelId="{9DB5D588-C9C1-4759-886F-29DBA2359F2D}" type="sibTrans" cxnId="{C2E16D8D-D68B-4183-9CB0-F6E240DC0EE5}">
      <dgm:prSet/>
      <dgm:spPr/>
      <dgm:t>
        <a:bodyPr/>
        <a:lstStyle/>
        <a:p>
          <a:endParaRPr lang="en-US"/>
        </a:p>
      </dgm:t>
    </dgm:pt>
    <dgm:pt modelId="{3AB3303C-5F50-4339-A3C2-C1AA28D7C2D9}">
      <dgm:prSet/>
      <dgm:spPr/>
      <dgm:t>
        <a:bodyPr/>
        <a:lstStyle/>
        <a:p>
          <a:r>
            <a:rPr lang="en-US"/>
            <a:t>This quote is a testament to the impact that Alan Turing had on computer science and how his work laid the foundation for modern computing.</a:t>
          </a:r>
        </a:p>
      </dgm:t>
    </dgm:pt>
    <dgm:pt modelId="{12718339-FDA5-43C3-B8CD-860FA14DF777}" type="parTrans" cxnId="{99105B5F-9D1C-40A2-8E74-44A067D2CAA9}">
      <dgm:prSet/>
      <dgm:spPr/>
      <dgm:t>
        <a:bodyPr/>
        <a:lstStyle/>
        <a:p>
          <a:endParaRPr lang="en-US"/>
        </a:p>
      </dgm:t>
    </dgm:pt>
    <dgm:pt modelId="{AA031F0B-7D2B-4244-A677-F38201A9FCE1}" type="sibTrans" cxnId="{99105B5F-9D1C-40A2-8E74-44A067D2CAA9}">
      <dgm:prSet/>
      <dgm:spPr/>
      <dgm:t>
        <a:bodyPr/>
        <a:lstStyle/>
        <a:p>
          <a:endParaRPr lang="en-US"/>
        </a:p>
      </dgm:t>
    </dgm:pt>
    <dgm:pt modelId="{25EC688F-E00B-487F-BDFD-493E5DE3A903}" type="pres">
      <dgm:prSet presAssocID="{16C507B8-EA4F-4E33-8ACC-E0004B34FCEB}" presName="root" presStyleCnt="0">
        <dgm:presLayoutVars>
          <dgm:dir/>
          <dgm:resizeHandles val="exact"/>
        </dgm:presLayoutVars>
      </dgm:prSet>
      <dgm:spPr/>
    </dgm:pt>
    <dgm:pt modelId="{E56B0C49-381E-4ACE-960D-7AED9AECCEEB}" type="pres">
      <dgm:prSet presAssocID="{DFC5B01E-0A25-473A-913A-C4B7A4117E32}" presName="compNode" presStyleCnt="0"/>
      <dgm:spPr/>
    </dgm:pt>
    <dgm:pt modelId="{7271D279-D566-41AF-B4BD-3336FE50DFB9}" type="pres">
      <dgm:prSet presAssocID="{DFC5B01E-0A25-473A-913A-C4B7A4117E32}" presName="bgRect" presStyleLbl="bgShp" presStyleIdx="0" presStyleCnt="4"/>
      <dgm:spPr/>
    </dgm:pt>
    <dgm:pt modelId="{6EE2C0F4-B97E-4129-AF13-3E233B3628E6}" type="pres">
      <dgm:prSet presAssocID="{DFC5B01E-0A25-473A-913A-C4B7A4117E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1FFD622A-181A-4C77-A3B1-F38162326F94}" type="pres">
      <dgm:prSet presAssocID="{DFC5B01E-0A25-473A-913A-C4B7A4117E32}" presName="spaceRect" presStyleCnt="0"/>
      <dgm:spPr/>
    </dgm:pt>
    <dgm:pt modelId="{A190D710-3EF5-420E-862B-A13991521136}" type="pres">
      <dgm:prSet presAssocID="{DFC5B01E-0A25-473A-913A-C4B7A4117E32}" presName="parTx" presStyleLbl="revTx" presStyleIdx="0" presStyleCnt="4">
        <dgm:presLayoutVars>
          <dgm:chMax val="0"/>
          <dgm:chPref val="0"/>
        </dgm:presLayoutVars>
      </dgm:prSet>
      <dgm:spPr/>
    </dgm:pt>
    <dgm:pt modelId="{A4709A25-741B-44D2-A366-C0121085ECE2}" type="pres">
      <dgm:prSet presAssocID="{48ACE364-516B-4FE1-A4F9-595355518139}" presName="sibTrans" presStyleCnt="0"/>
      <dgm:spPr/>
    </dgm:pt>
    <dgm:pt modelId="{54E32795-6926-414F-AEA7-D96B48216D7B}" type="pres">
      <dgm:prSet presAssocID="{99815E42-8B4A-498C-BB92-AFBED78DE6C0}" presName="compNode" presStyleCnt="0"/>
      <dgm:spPr/>
    </dgm:pt>
    <dgm:pt modelId="{1E350EC6-CEE6-46B0-9199-F87FD8DD9B90}" type="pres">
      <dgm:prSet presAssocID="{99815E42-8B4A-498C-BB92-AFBED78DE6C0}" presName="bgRect" presStyleLbl="bgShp" presStyleIdx="1" presStyleCnt="4"/>
      <dgm:spPr/>
    </dgm:pt>
    <dgm:pt modelId="{DCAF47A2-A01B-4B00-89FC-D28CA3FA4CF2}" type="pres">
      <dgm:prSet presAssocID="{99815E42-8B4A-498C-BB92-AFBED78DE6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06DF8253-4933-4A1C-9B2E-6D6DDA483F9D}" type="pres">
      <dgm:prSet presAssocID="{99815E42-8B4A-498C-BB92-AFBED78DE6C0}" presName="spaceRect" presStyleCnt="0"/>
      <dgm:spPr/>
    </dgm:pt>
    <dgm:pt modelId="{54479E08-BE14-44E2-BEB3-E594A9475271}" type="pres">
      <dgm:prSet presAssocID="{99815E42-8B4A-498C-BB92-AFBED78DE6C0}" presName="parTx" presStyleLbl="revTx" presStyleIdx="1" presStyleCnt="4">
        <dgm:presLayoutVars>
          <dgm:chMax val="0"/>
          <dgm:chPref val="0"/>
        </dgm:presLayoutVars>
      </dgm:prSet>
      <dgm:spPr/>
    </dgm:pt>
    <dgm:pt modelId="{C2C3BF4F-A95E-45E4-8955-CD0C0D115F34}" type="pres">
      <dgm:prSet presAssocID="{5591DDB3-C300-42A4-8976-3627AC700B49}" presName="sibTrans" presStyleCnt="0"/>
      <dgm:spPr/>
    </dgm:pt>
    <dgm:pt modelId="{D509A29B-B4A0-4368-9FD1-59BBB393113E}" type="pres">
      <dgm:prSet presAssocID="{092E372D-8C2D-4E7F-BCA1-9F984E075522}" presName="compNode" presStyleCnt="0"/>
      <dgm:spPr/>
    </dgm:pt>
    <dgm:pt modelId="{09FB98C5-27FB-4DBF-9959-A8A0F9DB8BAE}" type="pres">
      <dgm:prSet presAssocID="{092E372D-8C2D-4E7F-BCA1-9F984E075522}" presName="bgRect" presStyleLbl="bgShp" presStyleIdx="2" presStyleCnt="4"/>
      <dgm:spPr/>
    </dgm:pt>
    <dgm:pt modelId="{AA1B1A7D-EECB-44F3-9AB1-148EB374DBEC}" type="pres">
      <dgm:prSet presAssocID="{092E372D-8C2D-4E7F-BCA1-9F984E0755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952AD65-9EBE-47E9-AB26-377DA5A839EE}" type="pres">
      <dgm:prSet presAssocID="{092E372D-8C2D-4E7F-BCA1-9F984E075522}" presName="spaceRect" presStyleCnt="0"/>
      <dgm:spPr/>
    </dgm:pt>
    <dgm:pt modelId="{B45472E7-9540-48D5-B5C1-E2857C90B7E1}" type="pres">
      <dgm:prSet presAssocID="{092E372D-8C2D-4E7F-BCA1-9F984E075522}" presName="parTx" presStyleLbl="revTx" presStyleIdx="2" presStyleCnt="4">
        <dgm:presLayoutVars>
          <dgm:chMax val="0"/>
          <dgm:chPref val="0"/>
        </dgm:presLayoutVars>
      </dgm:prSet>
      <dgm:spPr/>
    </dgm:pt>
    <dgm:pt modelId="{AD831E3A-BA79-4B2A-B82D-AFFB5B917D04}" type="pres">
      <dgm:prSet presAssocID="{9DB5D588-C9C1-4759-886F-29DBA2359F2D}" presName="sibTrans" presStyleCnt="0"/>
      <dgm:spPr/>
    </dgm:pt>
    <dgm:pt modelId="{0D68F53D-EBF4-48E6-A0ED-DDDFF5ED0EDD}" type="pres">
      <dgm:prSet presAssocID="{3AB3303C-5F50-4339-A3C2-C1AA28D7C2D9}" presName="compNode" presStyleCnt="0"/>
      <dgm:spPr/>
    </dgm:pt>
    <dgm:pt modelId="{F94310A8-EBA7-485F-86E3-C8AB8371AF32}" type="pres">
      <dgm:prSet presAssocID="{3AB3303C-5F50-4339-A3C2-C1AA28D7C2D9}" presName="bgRect" presStyleLbl="bgShp" presStyleIdx="3" presStyleCnt="4"/>
      <dgm:spPr/>
    </dgm:pt>
    <dgm:pt modelId="{6CEA3012-E5AF-4114-BF8E-91FA2705424A}" type="pres">
      <dgm:prSet presAssocID="{3AB3303C-5F50-4339-A3C2-C1AA28D7C2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EF44DF67-438F-4764-BE89-508F3C18A46D}" type="pres">
      <dgm:prSet presAssocID="{3AB3303C-5F50-4339-A3C2-C1AA28D7C2D9}" presName="spaceRect" presStyleCnt="0"/>
      <dgm:spPr/>
    </dgm:pt>
    <dgm:pt modelId="{DF1D73DB-3351-439E-9B00-13CB157CC82C}" type="pres">
      <dgm:prSet presAssocID="{3AB3303C-5F50-4339-A3C2-C1AA28D7C2D9}" presName="parTx" presStyleLbl="revTx" presStyleIdx="3" presStyleCnt="4">
        <dgm:presLayoutVars>
          <dgm:chMax val="0"/>
          <dgm:chPref val="0"/>
        </dgm:presLayoutVars>
      </dgm:prSet>
      <dgm:spPr/>
    </dgm:pt>
  </dgm:ptLst>
  <dgm:cxnLst>
    <dgm:cxn modelId="{99105B5F-9D1C-40A2-8E74-44A067D2CAA9}" srcId="{16C507B8-EA4F-4E33-8ACC-E0004B34FCEB}" destId="{3AB3303C-5F50-4339-A3C2-C1AA28D7C2D9}" srcOrd="3" destOrd="0" parTransId="{12718339-FDA5-43C3-B8CD-860FA14DF777}" sibTransId="{AA031F0B-7D2B-4244-A677-F38201A9FCE1}"/>
    <dgm:cxn modelId="{D57EE542-07D0-44C1-B5FF-C64E580CAC97}" srcId="{16C507B8-EA4F-4E33-8ACC-E0004B34FCEB}" destId="{DFC5B01E-0A25-473A-913A-C4B7A4117E32}" srcOrd="0" destOrd="0" parTransId="{62A074D1-736A-4BED-9C73-A1EED9534F9D}" sibTransId="{48ACE364-516B-4FE1-A4F9-595355518139}"/>
    <dgm:cxn modelId="{C9D14845-AFC2-4E3B-92AC-8B1867A1392C}" type="presOf" srcId="{092E372D-8C2D-4E7F-BCA1-9F984E075522}" destId="{B45472E7-9540-48D5-B5C1-E2857C90B7E1}" srcOrd="0" destOrd="0" presId="urn:microsoft.com/office/officeart/2018/2/layout/IconVerticalSolidList"/>
    <dgm:cxn modelId="{57231066-27B2-4F53-A09C-73E4DC6E75C9}" type="presOf" srcId="{16C507B8-EA4F-4E33-8ACC-E0004B34FCEB}" destId="{25EC688F-E00B-487F-BDFD-493E5DE3A903}" srcOrd="0" destOrd="0" presId="urn:microsoft.com/office/officeart/2018/2/layout/IconVerticalSolidList"/>
    <dgm:cxn modelId="{C2E16D8D-D68B-4183-9CB0-F6E240DC0EE5}" srcId="{16C507B8-EA4F-4E33-8ACC-E0004B34FCEB}" destId="{092E372D-8C2D-4E7F-BCA1-9F984E075522}" srcOrd="2" destOrd="0" parTransId="{FBA3F8D2-27A2-45D1-AA20-9536C74F6993}" sibTransId="{9DB5D588-C9C1-4759-886F-29DBA2359F2D}"/>
    <dgm:cxn modelId="{DCFC419A-4B50-489B-B892-5F58443C7B58}" type="presOf" srcId="{99815E42-8B4A-498C-BB92-AFBED78DE6C0}" destId="{54479E08-BE14-44E2-BEB3-E594A9475271}" srcOrd="0" destOrd="0" presId="urn:microsoft.com/office/officeart/2018/2/layout/IconVerticalSolidList"/>
    <dgm:cxn modelId="{E522CEB5-057E-4543-817A-7DFA96F69BD4}" type="presOf" srcId="{DFC5B01E-0A25-473A-913A-C4B7A4117E32}" destId="{A190D710-3EF5-420E-862B-A13991521136}" srcOrd="0" destOrd="0" presId="urn:microsoft.com/office/officeart/2018/2/layout/IconVerticalSolidList"/>
    <dgm:cxn modelId="{CFD34BEE-5A9A-4AE3-B34D-53E8A7B7DE0B}" type="presOf" srcId="{3AB3303C-5F50-4339-A3C2-C1AA28D7C2D9}" destId="{DF1D73DB-3351-439E-9B00-13CB157CC82C}" srcOrd="0" destOrd="0" presId="urn:microsoft.com/office/officeart/2018/2/layout/IconVerticalSolidList"/>
    <dgm:cxn modelId="{B9423FF1-FB07-4CA5-8188-D8D7643B0CB3}" srcId="{16C507B8-EA4F-4E33-8ACC-E0004B34FCEB}" destId="{99815E42-8B4A-498C-BB92-AFBED78DE6C0}" srcOrd="1" destOrd="0" parTransId="{905E17E6-8FC7-4F47-83E0-E9D44301CF5B}" sibTransId="{5591DDB3-C300-42A4-8976-3627AC700B49}"/>
    <dgm:cxn modelId="{413F9957-44AE-42AE-B1C4-7C0A333E9407}" type="presParOf" srcId="{25EC688F-E00B-487F-BDFD-493E5DE3A903}" destId="{E56B0C49-381E-4ACE-960D-7AED9AECCEEB}" srcOrd="0" destOrd="0" presId="urn:microsoft.com/office/officeart/2018/2/layout/IconVerticalSolidList"/>
    <dgm:cxn modelId="{8E9C793A-B23B-404F-9BB1-F06AA7529407}" type="presParOf" srcId="{E56B0C49-381E-4ACE-960D-7AED9AECCEEB}" destId="{7271D279-D566-41AF-B4BD-3336FE50DFB9}" srcOrd="0" destOrd="0" presId="urn:microsoft.com/office/officeart/2018/2/layout/IconVerticalSolidList"/>
    <dgm:cxn modelId="{0C14618A-886F-46CA-9B35-61EC566274C6}" type="presParOf" srcId="{E56B0C49-381E-4ACE-960D-7AED9AECCEEB}" destId="{6EE2C0F4-B97E-4129-AF13-3E233B3628E6}" srcOrd="1" destOrd="0" presId="urn:microsoft.com/office/officeart/2018/2/layout/IconVerticalSolidList"/>
    <dgm:cxn modelId="{A792A6CE-2B14-47AC-AB92-4F932F02F74C}" type="presParOf" srcId="{E56B0C49-381E-4ACE-960D-7AED9AECCEEB}" destId="{1FFD622A-181A-4C77-A3B1-F38162326F94}" srcOrd="2" destOrd="0" presId="urn:microsoft.com/office/officeart/2018/2/layout/IconVerticalSolidList"/>
    <dgm:cxn modelId="{24D40697-4255-4850-979E-D5A59D24D09E}" type="presParOf" srcId="{E56B0C49-381E-4ACE-960D-7AED9AECCEEB}" destId="{A190D710-3EF5-420E-862B-A13991521136}" srcOrd="3" destOrd="0" presId="urn:microsoft.com/office/officeart/2018/2/layout/IconVerticalSolidList"/>
    <dgm:cxn modelId="{D450D747-160D-42E1-8990-A044EAC3570B}" type="presParOf" srcId="{25EC688F-E00B-487F-BDFD-493E5DE3A903}" destId="{A4709A25-741B-44D2-A366-C0121085ECE2}" srcOrd="1" destOrd="0" presId="urn:microsoft.com/office/officeart/2018/2/layout/IconVerticalSolidList"/>
    <dgm:cxn modelId="{8F881E6F-786A-4A77-A1C6-83F4E7019870}" type="presParOf" srcId="{25EC688F-E00B-487F-BDFD-493E5DE3A903}" destId="{54E32795-6926-414F-AEA7-D96B48216D7B}" srcOrd="2" destOrd="0" presId="urn:microsoft.com/office/officeart/2018/2/layout/IconVerticalSolidList"/>
    <dgm:cxn modelId="{8DC81151-9979-4001-9DFA-7DA5FA516209}" type="presParOf" srcId="{54E32795-6926-414F-AEA7-D96B48216D7B}" destId="{1E350EC6-CEE6-46B0-9199-F87FD8DD9B90}" srcOrd="0" destOrd="0" presId="urn:microsoft.com/office/officeart/2018/2/layout/IconVerticalSolidList"/>
    <dgm:cxn modelId="{83F24C53-D8E3-41D3-B8F2-502D39895C22}" type="presParOf" srcId="{54E32795-6926-414F-AEA7-D96B48216D7B}" destId="{DCAF47A2-A01B-4B00-89FC-D28CA3FA4CF2}" srcOrd="1" destOrd="0" presId="urn:microsoft.com/office/officeart/2018/2/layout/IconVerticalSolidList"/>
    <dgm:cxn modelId="{ABABC4CA-885A-4A53-91CA-EC12910F993F}" type="presParOf" srcId="{54E32795-6926-414F-AEA7-D96B48216D7B}" destId="{06DF8253-4933-4A1C-9B2E-6D6DDA483F9D}" srcOrd="2" destOrd="0" presId="urn:microsoft.com/office/officeart/2018/2/layout/IconVerticalSolidList"/>
    <dgm:cxn modelId="{42E8C1DD-992C-4F5F-8857-1161278C363F}" type="presParOf" srcId="{54E32795-6926-414F-AEA7-D96B48216D7B}" destId="{54479E08-BE14-44E2-BEB3-E594A9475271}" srcOrd="3" destOrd="0" presId="urn:microsoft.com/office/officeart/2018/2/layout/IconVerticalSolidList"/>
    <dgm:cxn modelId="{4614D77F-AA37-4804-8315-70E197D0A863}" type="presParOf" srcId="{25EC688F-E00B-487F-BDFD-493E5DE3A903}" destId="{C2C3BF4F-A95E-45E4-8955-CD0C0D115F34}" srcOrd="3" destOrd="0" presId="urn:microsoft.com/office/officeart/2018/2/layout/IconVerticalSolidList"/>
    <dgm:cxn modelId="{C675957C-913F-4428-9C2B-C7363DB87564}" type="presParOf" srcId="{25EC688F-E00B-487F-BDFD-493E5DE3A903}" destId="{D509A29B-B4A0-4368-9FD1-59BBB393113E}" srcOrd="4" destOrd="0" presId="urn:microsoft.com/office/officeart/2018/2/layout/IconVerticalSolidList"/>
    <dgm:cxn modelId="{6A998014-A9E1-494E-89ED-02184720584A}" type="presParOf" srcId="{D509A29B-B4A0-4368-9FD1-59BBB393113E}" destId="{09FB98C5-27FB-4DBF-9959-A8A0F9DB8BAE}" srcOrd="0" destOrd="0" presId="urn:microsoft.com/office/officeart/2018/2/layout/IconVerticalSolidList"/>
    <dgm:cxn modelId="{ACF5B61E-BCF3-4EE8-A3E0-954290C107E9}" type="presParOf" srcId="{D509A29B-B4A0-4368-9FD1-59BBB393113E}" destId="{AA1B1A7D-EECB-44F3-9AB1-148EB374DBEC}" srcOrd="1" destOrd="0" presId="urn:microsoft.com/office/officeart/2018/2/layout/IconVerticalSolidList"/>
    <dgm:cxn modelId="{CAD212F0-FCD8-47F7-B123-B04804FBF32A}" type="presParOf" srcId="{D509A29B-B4A0-4368-9FD1-59BBB393113E}" destId="{3952AD65-9EBE-47E9-AB26-377DA5A839EE}" srcOrd="2" destOrd="0" presId="urn:microsoft.com/office/officeart/2018/2/layout/IconVerticalSolidList"/>
    <dgm:cxn modelId="{EC5EE6FE-7D85-41F4-B85C-0D46A03B9A57}" type="presParOf" srcId="{D509A29B-B4A0-4368-9FD1-59BBB393113E}" destId="{B45472E7-9540-48D5-B5C1-E2857C90B7E1}" srcOrd="3" destOrd="0" presId="urn:microsoft.com/office/officeart/2018/2/layout/IconVerticalSolidList"/>
    <dgm:cxn modelId="{FD4002F0-8E2E-468D-A4AB-A079482E853E}" type="presParOf" srcId="{25EC688F-E00B-487F-BDFD-493E5DE3A903}" destId="{AD831E3A-BA79-4B2A-B82D-AFFB5B917D04}" srcOrd="5" destOrd="0" presId="urn:microsoft.com/office/officeart/2018/2/layout/IconVerticalSolidList"/>
    <dgm:cxn modelId="{9C1E9500-0020-4105-A0A2-4130116A2AB8}" type="presParOf" srcId="{25EC688F-E00B-487F-BDFD-493E5DE3A903}" destId="{0D68F53D-EBF4-48E6-A0ED-DDDFF5ED0EDD}" srcOrd="6" destOrd="0" presId="urn:microsoft.com/office/officeart/2018/2/layout/IconVerticalSolidList"/>
    <dgm:cxn modelId="{4CA3FB8D-7CFC-423B-859A-0128B1838ACC}" type="presParOf" srcId="{0D68F53D-EBF4-48E6-A0ED-DDDFF5ED0EDD}" destId="{F94310A8-EBA7-485F-86E3-C8AB8371AF32}" srcOrd="0" destOrd="0" presId="urn:microsoft.com/office/officeart/2018/2/layout/IconVerticalSolidList"/>
    <dgm:cxn modelId="{A3DF3649-20A0-4121-AE81-AD0ED09D2B67}" type="presParOf" srcId="{0D68F53D-EBF4-48E6-A0ED-DDDFF5ED0EDD}" destId="{6CEA3012-E5AF-4114-BF8E-91FA2705424A}" srcOrd="1" destOrd="0" presId="urn:microsoft.com/office/officeart/2018/2/layout/IconVerticalSolidList"/>
    <dgm:cxn modelId="{D1707EF6-CF9D-4997-99D8-93C7D7D8DBE3}" type="presParOf" srcId="{0D68F53D-EBF4-48E6-A0ED-DDDFF5ED0EDD}" destId="{EF44DF67-438F-4764-BE89-508F3C18A46D}" srcOrd="2" destOrd="0" presId="urn:microsoft.com/office/officeart/2018/2/layout/IconVerticalSolidList"/>
    <dgm:cxn modelId="{FCC209E7-5037-4459-AC0D-DBD344EE6F0E}" type="presParOf" srcId="{0D68F53D-EBF4-48E6-A0ED-DDDFF5ED0EDD}" destId="{DF1D73DB-3351-439E-9B00-13CB157CC8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9A404A-C072-4182-8563-11F81110604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9629777-ACB9-4AAB-8A9C-BE8B8D72A7A5}">
      <dgm:prSet/>
      <dgm:spPr/>
      <dgm:t>
        <a:bodyPr/>
        <a:lstStyle/>
        <a:p>
          <a:r>
            <a:rPr lang="en-US"/>
            <a:t>Alan Mathison Turing was born on June 23, 1912, in Paddington, London. His father was employed with the ‘Indian Civil Service’. He pursued his elementary education from ‘St Michael’s,’ later studying at ‘Sherborne School’ in Dorset, starting from 1926.</a:t>
          </a:r>
        </a:p>
      </dgm:t>
    </dgm:pt>
    <dgm:pt modelId="{32165C97-9A7E-4D68-8554-83634AADB0A4}" type="parTrans" cxnId="{BE27E9BC-5CC3-4D16-8965-88DE83E834C9}">
      <dgm:prSet/>
      <dgm:spPr/>
      <dgm:t>
        <a:bodyPr/>
        <a:lstStyle/>
        <a:p>
          <a:endParaRPr lang="en-US"/>
        </a:p>
      </dgm:t>
    </dgm:pt>
    <dgm:pt modelId="{B9175AD0-D249-4193-8303-1DD6B58E083B}" type="sibTrans" cxnId="{BE27E9BC-5CC3-4D16-8965-88DE83E834C9}">
      <dgm:prSet/>
      <dgm:spPr/>
      <dgm:t>
        <a:bodyPr/>
        <a:lstStyle/>
        <a:p>
          <a:endParaRPr lang="en-US"/>
        </a:p>
      </dgm:t>
    </dgm:pt>
    <dgm:pt modelId="{D13035EE-3F06-45CC-94A1-4711FA0CBCBD}">
      <dgm:prSet/>
      <dgm:spPr/>
      <dgm:t>
        <a:bodyPr/>
        <a:lstStyle/>
        <a:p>
          <a:r>
            <a:rPr lang="en-US"/>
            <a:t>Turing’s early life was marked by separation from his parents as his father worked in the British administration of India. At 13 years old, he was sent to Sherborne School, a large boarding school in Dorset. Despite being discouraged at school, Turing showed tremendous academic promise from a young age.</a:t>
          </a:r>
        </a:p>
      </dgm:t>
    </dgm:pt>
    <dgm:pt modelId="{417FA4D4-9212-4C0B-8FFD-EE00DD2100C3}" type="parTrans" cxnId="{3F527AF3-CF5A-4653-AD09-D63938E910B4}">
      <dgm:prSet/>
      <dgm:spPr/>
      <dgm:t>
        <a:bodyPr/>
        <a:lstStyle/>
        <a:p>
          <a:endParaRPr lang="en-US"/>
        </a:p>
      </dgm:t>
    </dgm:pt>
    <dgm:pt modelId="{A8585DB3-6CF6-4265-8C77-F1E2B68D6076}" type="sibTrans" cxnId="{3F527AF3-CF5A-4653-AD09-D63938E910B4}">
      <dgm:prSet/>
      <dgm:spPr/>
      <dgm:t>
        <a:bodyPr/>
        <a:lstStyle/>
        <a:p>
          <a:endParaRPr lang="en-US"/>
        </a:p>
      </dgm:t>
    </dgm:pt>
    <dgm:pt modelId="{2B5FE41C-7DDC-4187-954E-C200B71C64AA}" type="pres">
      <dgm:prSet presAssocID="{6E9A404A-C072-4182-8563-11F811106047}" presName="root" presStyleCnt="0">
        <dgm:presLayoutVars>
          <dgm:dir/>
          <dgm:resizeHandles val="exact"/>
        </dgm:presLayoutVars>
      </dgm:prSet>
      <dgm:spPr/>
    </dgm:pt>
    <dgm:pt modelId="{49ED31A0-8056-40CC-8481-57DC0BD73B7F}" type="pres">
      <dgm:prSet presAssocID="{59629777-ACB9-4AAB-8A9C-BE8B8D72A7A5}" presName="compNode" presStyleCnt="0"/>
      <dgm:spPr/>
    </dgm:pt>
    <dgm:pt modelId="{2961AA63-8B87-411D-A355-82A546F855C3}" type="pres">
      <dgm:prSet presAssocID="{59629777-ACB9-4AAB-8A9C-BE8B8D72A7A5}" presName="bgRect" presStyleLbl="bgShp" presStyleIdx="0" presStyleCnt="2"/>
      <dgm:spPr/>
    </dgm:pt>
    <dgm:pt modelId="{A4A1AE0F-B85A-4676-A915-148F6BF59FEF}" type="pres">
      <dgm:prSet presAssocID="{59629777-ACB9-4AAB-8A9C-BE8B8D72A7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271036A-E801-43B9-9297-FE8AEE3CBA50}" type="pres">
      <dgm:prSet presAssocID="{59629777-ACB9-4AAB-8A9C-BE8B8D72A7A5}" presName="spaceRect" presStyleCnt="0"/>
      <dgm:spPr/>
    </dgm:pt>
    <dgm:pt modelId="{D04F7FB6-328D-4571-B832-52B4518F0119}" type="pres">
      <dgm:prSet presAssocID="{59629777-ACB9-4AAB-8A9C-BE8B8D72A7A5}" presName="parTx" presStyleLbl="revTx" presStyleIdx="0" presStyleCnt="2">
        <dgm:presLayoutVars>
          <dgm:chMax val="0"/>
          <dgm:chPref val="0"/>
        </dgm:presLayoutVars>
      </dgm:prSet>
      <dgm:spPr/>
    </dgm:pt>
    <dgm:pt modelId="{DA092C41-1B2C-4F2B-A1CA-47A5EA4ABAD9}" type="pres">
      <dgm:prSet presAssocID="{B9175AD0-D249-4193-8303-1DD6B58E083B}" presName="sibTrans" presStyleCnt="0"/>
      <dgm:spPr/>
    </dgm:pt>
    <dgm:pt modelId="{E88174B7-F45A-4496-AA86-08C56B776631}" type="pres">
      <dgm:prSet presAssocID="{D13035EE-3F06-45CC-94A1-4711FA0CBCBD}" presName="compNode" presStyleCnt="0"/>
      <dgm:spPr/>
    </dgm:pt>
    <dgm:pt modelId="{9A78CF00-75AE-4B3D-9CF8-626D3871763A}" type="pres">
      <dgm:prSet presAssocID="{D13035EE-3F06-45CC-94A1-4711FA0CBCBD}" presName="bgRect" presStyleLbl="bgShp" presStyleIdx="1" presStyleCnt="2"/>
      <dgm:spPr/>
    </dgm:pt>
    <dgm:pt modelId="{2B690F64-F581-4011-AEB1-CE530CBC2376}" type="pres">
      <dgm:prSet presAssocID="{D13035EE-3F06-45CC-94A1-4711FA0CBC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075F0395-40CF-47D1-94AD-AD202E496D1A}" type="pres">
      <dgm:prSet presAssocID="{D13035EE-3F06-45CC-94A1-4711FA0CBCBD}" presName="spaceRect" presStyleCnt="0"/>
      <dgm:spPr/>
    </dgm:pt>
    <dgm:pt modelId="{96BBFBF1-D129-4074-B8F6-1F9AF9627EC7}" type="pres">
      <dgm:prSet presAssocID="{D13035EE-3F06-45CC-94A1-4711FA0CBCBD}" presName="parTx" presStyleLbl="revTx" presStyleIdx="1" presStyleCnt="2">
        <dgm:presLayoutVars>
          <dgm:chMax val="0"/>
          <dgm:chPref val="0"/>
        </dgm:presLayoutVars>
      </dgm:prSet>
      <dgm:spPr/>
    </dgm:pt>
  </dgm:ptLst>
  <dgm:cxnLst>
    <dgm:cxn modelId="{40BF3E35-C31A-41E2-BC35-1D5CCF1DBA0D}" type="presOf" srcId="{D13035EE-3F06-45CC-94A1-4711FA0CBCBD}" destId="{96BBFBF1-D129-4074-B8F6-1F9AF9627EC7}" srcOrd="0" destOrd="0" presId="urn:microsoft.com/office/officeart/2018/2/layout/IconVerticalSolidList"/>
    <dgm:cxn modelId="{FA247B8D-45B0-4239-9516-FEFDF1AA03BC}" type="presOf" srcId="{59629777-ACB9-4AAB-8A9C-BE8B8D72A7A5}" destId="{D04F7FB6-328D-4571-B832-52B4518F0119}" srcOrd="0" destOrd="0" presId="urn:microsoft.com/office/officeart/2018/2/layout/IconVerticalSolidList"/>
    <dgm:cxn modelId="{BE27E9BC-5CC3-4D16-8965-88DE83E834C9}" srcId="{6E9A404A-C072-4182-8563-11F811106047}" destId="{59629777-ACB9-4AAB-8A9C-BE8B8D72A7A5}" srcOrd="0" destOrd="0" parTransId="{32165C97-9A7E-4D68-8554-83634AADB0A4}" sibTransId="{B9175AD0-D249-4193-8303-1DD6B58E083B}"/>
    <dgm:cxn modelId="{1655EFE9-32B4-4736-B946-35BEBE92629B}" type="presOf" srcId="{6E9A404A-C072-4182-8563-11F811106047}" destId="{2B5FE41C-7DDC-4187-954E-C200B71C64AA}" srcOrd="0" destOrd="0" presId="urn:microsoft.com/office/officeart/2018/2/layout/IconVerticalSolidList"/>
    <dgm:cxn modelId="{3F527AF3-CF5A-4653-AD09-D63938E910B4}" srcId="{6E9A404A-C072-4182-8563-11F811106047}" destId="{D13035EE-3F06-45CC-94A1-4711FA0CBCBD}" srcOrd="1" destOrd="0" parTransId="{417FA4D4-9212-4C0B-8FFD-EE00DD2100C3}" sibTransId="{A8585DB3-6CF6-4265-8C77-F1E2B68D6076}"/>
    <dgm:cxn modelId="{9DDD5F37-A803-4ED4-B183-6739BFDF3C5A}" type="presParOf" srcId="{2B5FE41C-7DDC-4187-954E-C200B71C64AA}" destId="{49ED31A0-8056-40CC-8481-57DC0BD73B7F}" srcOrd="0" destOrd="0" presId="urn:microsoft.com/office/officeart/2018/2/layout/IconVerticalSolidList"/>
    <dgm:cxn modelId="{052FF289-D81A-4F31-8388-E06C6ABFC143}" type="presParOf" srcId="{49ED31A0-8056-40CC-8481-57DC0BD73B7F}" destId="{2961AA63-8B87-411D-A355-82A546F855C3}" srcOrd="0" destOrd="0" presId="urn:microsoft.com/office/officeart/2018/2/layout/IconVerticalSolidList"/>
    <dgm:cxn modelId="{21EDF6DE-BB93-4C6B-954A-50DB24EEA66D}" type="presParOf" srcId="{49ED31A0-8056-40CC-8481-57DC0BD73B7F}" destId="{A4A1AE0F-B85A-4676-A915-148F6BF59FEF}" srcOrd="1" destOrd="0" presId="urn:microsoft.com/office/officeart/2018/2/layout/IconVerticalSolidList"/>
    <dgm:cxn modelId="{DB7F89BD-526D-4099-989C-34B9C208B579}" type="presParOf" srcId="{49ED31A0-8056-40CC-8481-57DC0BD73B7F}" destId="{E271036A-E801-43B9-9297-FE8AEE3CBA50}" srcOrd="2" destOrd="0" presId="urn:microsoft.com/office/officeart/2018/2/layout/IconVerticalSolidList"/>
    <dgm:cxn modelId="{90C9E6EC-F3D0-42E7-8FD0-BE42D13F3C08}" type="presParOf" srcId="{49ED31A0-8056-40CC-8481-57DC0BD73B7F}" destId="{D04F7FB6-328D-4571-B832-52B4518F0119}" srcOrd="3" destOrd="0" presId="urn:microsoft.com/office/officeart/2018/2/layout/IconVerticalSolidList"/>
    <dgm:cxn modelId="{A9A859A1-A6FF-4514-B525-37A74E291B22}" type="presParOf" srcId="{2B5FE41C-7DDC-4187-954E-C200B71C64AA}" destId="{DA092C41-1B2C-4F2B-A1CA-47A5EA4ABAD9}" srcOrd="1" destOrd="0" presId="urn:microsoft.com/office/officeart/2018/2/layout/IconVerticalSolidList"/>
    <dgm:cxn modelId="{5A176418-3AC0-4726-85AA-03D6E4A9EE97}" type="presParOf" srcId="{2B5FE41C-7DDC-4187-954E-C200B71C64AA}" destId="{E88174B7-F45A-4496-AA86-08C56B776631}" srcOrd="2" destOrd="0" presId="urn:microsoft.com/office/officeart/2018/2/layout/IconVerticalSolidList"/>
    <dgm:cxn modelId="{259A6CC7-C7F8-45F2-B01A-25F2DDF8D83D}" type="presParOf" srcId="{E88174B7-F45A-4496-AA86-08C56B776631}" destId="{9A78CF00-75AE-4B3D-9CF8-626D3871763A}" srcOrd="0" destOrd="0" presId="urn:microsoft.com/office/officeart/2018/2/layout/IconVerticalSolidList"/>
    <dgm:cxn modelId="{A5D6C582-9F31-4DCC-8BDD-7B6C3A048A1C}" type="presParOf" srcId="{E88174B7-F45A-4496-AA86-08C56B776631}" destId="{2B690F64-F581-4011-AEB1-CE530CBC2376}" srcOrd="1" destOrd="0" presId="urn:microsoft.com/office/officeart/2018/2/layout/IconVerticalSolidList"/>
    <dgm:cxn modelId="{B0BFDF93-9E37-4ABA-B807-14596DE0672D}" type="presParOf" srcId="{E88174B7-F45A-4496-AA86-08C56B776631}" destId="{075F0395-40CF-47D1-94AD-AD202E496D1A}" srcOrd="2" destOrd="0" presId="urn:microsoft.com/office/officeart/2018/2/layout/IconVerticalSolidList"/>
    <dgm:cxn modelId="{6059C95A-0154-454D-878D-381B0404D484}" type="presParOf" srcId="{E88174B7-F45A-4496-AA86-08C56B776631}" destId="{96BBFBF1-D129-4074-B8F6-1F9AF9627E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12CAC9-7D83-484C-94CC-DBE3F8D16F8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AE9DDEF-C16F-4E5E-B856-DE815A118977}">
      <dgm:prSet/>
      <dgm:spPr/>
      <dgm:t>
        <a:bodyPr/>
        <a:lstStyle/>
        <a:p>
          <a:r>
            <a:rPr lang="en-US" b="0" i="0"/>
            <a:t>Turing was influenced by his mentor and teacher Max Newman who was a mathematician at Cambridge University</a:t>
          </a:r>
          <a:endParaRPr lang="en-US"/>
        </a:p>
      </dgm:t>
    </dgm:pt>
    <dgm:pt modelId="{408A8ABF-3BB1-48C7-82A2-5F9AB63C39F9}" type="parTrans" cxnId="{B1C2F7D6-498B-49F7-A70D-DD829B0E8C68}">
      <dgm:prSet/>
      <dgm:spPr/>
      <dgm:t>
        <a:bodyPr/>
        <a:lstStyle/>
        <a:p>
          <a:endParaRPr lang="en-US"/>
        </a:p>
      </dgm:t>
    </dgm:pt>
    <dgm:pt modelId="{81A8052F-9259-4914-859A-2A17E5DF8D01}" type="sibTrans" cxnId="{B1C2F7D6-498B-49F7-A70D-DD829B0E8C68}">
      <dgm:prSet/>
      <dgm:spPr/>
      <dgm:t>
        <a:bodyPr/>
        <a:lstStyle/>
        <a:p>
          <a:endParaRPr lang="en-US"/>
        </a:p>
      </dgm:t>
    </dgm:pt>
    <dgm:pt modelId="{E3AB8E25-E6D8-42E0-BA25-B61344CF66F9}">
      <dgm:prSet/>
      <dgm:spPr/>
      <dgm:t>
        <a:bodyPr/>
        <a:lstStyle/>
        <a:p>
          <a:r>
            <a:rPr lang="en-US" b="0" i="0"/>
            <a:t>After graduating from Cambridge University in 1934, Turing was elected to a fellowship at King’s College in recognition of his research in probability theory</a:t>
          </a:r>
          <a:endParaRPr lang="en-US"/>
        </a:p>
      </dgm:t>
    </dgm:pt>
    <dgm:pt modelId="{3239CE54-BA2B-44DA-A73B-B5286F467C17}" type="parTrans" cxnId="{6783434E-27A2-4424-8156-579BF23A46A9}">
      <dgm:prSet/>
      <dgm:spPr/>
      <dgm:t>
        <a:bodyPr/>
        <a:lstStyle/>
        <a:p>
          <a:endParaRPr lang="en-US"/>
        </a:p>
      </dgm:t>
    </dgm:pt>
    <dgm:pt modelId="{E1D32335-35F7-44F4-B928-91ADBF9BC6DB}" type="sibTrans" cxnId="{6783434E-27A2-4424-8156-579BF23A46A9}">
      <dgm:prSet/>
      <dgm:spPr/>
      <dgm:t>
        <a:bodyPr/>
        <a:lstStyle/>
        <a:p>
          <a:endParaRPr lang="en-US"/>
        </a:p>
      </dgm:t>
    </dgm:pt>
    <dgm:pt modelId="{DDC56EF4-DCD3-4206-9393-6F31BC3C6167}">
      <dgm:prSet/>
      <dgm:spPr/>
      <dgm:t>
        <a:bodyPr/>
        <a:lstStyle/>
        <a:p>
          <a:r>
            <a:rPr lang="en-US" b="0" i="0"/>
            <a:t>In 1936, he published his seminal paper “On Computable Numbers, with an Application to the Entscheidungsproblem” which laid the foundation for modern computing</a:t>
          </a:r>
          <a:endParaRPr lang="en-US"/>
        </a:p>
      </dgm:t>
    </dgm:pt>
    <dgm:pt modelId="{5D14AF69-1294-4B47-B0C3-75176B58F7E9}" type="parTrans" cxnId="{AFDAAAC3-3138-4CDB-A7E3-A272201CF7BD}">
      <dgm:prSet/>
      <dgm:spPr/>
      <dgm:t>
        <a:bodyPr/>
        <a:lstStyle/>
        <a:p>
          <a:endParaRPr lang="en-US"/>
        </a:p>
      </dgm:t>
    </dgm:pt>
    <dgm:pt modelId="{D71D0E79-2C9F-4EAE-BE55-DEA9D7947A49}" type="sibTrans" cxnId="{AFDAAAC3-3138-4CDB-A7E3-A272201CF7BD}">
      <dgm:prSet/>
      <dgm:spPr/>
      <dgm:t>
        <a:bodyPr/>
        <a:lstStyle/>
        <a:p>
          <a:endParaRPr lang="en-US"/>
        </a:p>
      </dgm:t>
    </dgm:pt>
    <dgm:pt modelId="{15ACEBD0-0FC2-4ED0-9423-5EABBF05367C}">
      <dgm:prSet/>
      <dgm:spPr/>
      <dgm:t>
        <a:bodyPr/>
        <a:lstStyle/>
        <a:p>
          <a:r>
            <a:rPr lang="en-US" b="0" i="0"/>
            <a:t>Overcoming obstacles: Turing had to overcome societal prejudices against homosexuality which was then a crime in Britain. He was convicted of homosexuality in 1952 and given a choice between imprisonment or chemical castration. </a:t>
          </a:r>
          <a:endParaRPr lang="en-US"/>
        </a:p>
      </dgm:t>
    </dgm:pt>
    <dgm:pt modelId="{BFA17B16-05E7-4A6B-9C47-50D12ABDB66D}" type="parTrans" cxnId="{CE94672F-9C51-46C2-98A4-012EA9007846}">
      <dgm:prSet/>
      <dgm:spPr/>
      <dgm:t>
        <a:bodyPr/>
        <a:lstStyle/>
        <a:p>
          <a:endParaRPr lang="en-US"/>
        </a:p>
      </dgm:t>
    </dgm:pt>
    <dgm:pt modelId="{AD994B4B-8799-424F-AF84-C7F52B338B61}" type="sibTrans" cxnId="{CE94672F-9C51-46C2-98A4-012EA9007846}">
      <dgm:prSet/>
      <dgm:spPr/>
      <dgm:t>
        <a:bodyPr/>
        <a:lstStyle/>
        <a:p>
          <a:endParaRPr lang="en-US"/>
        </a:p>
      </dgm:t>
    </dgm:pt>
    <dgm:pt modelId="{805C15E5-929A-48D1-B546-232C7143408D}" type="pres">
      <dgm:prSet presAssocID="{DC12CAC9-7D83-484C-94CC-DBE3F8D16F82}" presName="vert0" presStyleCnt="0">
        <dgm:presLayoutVars>
          <dgm:dir/>
          <dgm:animOne val="branch"/>
          <dgm:animLvl val="lvl"/>
        </dgm:presLayoutVars>
      </dgm:prSet>
      <dgm:spPr/>
    </dgm:pt>
    <dgm:pt modelId="{DD30ED40-6C16-45AD-AF65-496DA024F681}" type="pres">
      <dgm:prSet presAssocID="{6AE9DDEF-C16F-4E5E-B856-DE815A118977}" presName="thickLine" presStyleLbl="alignNode1" presStyleIdx="0" presStyleCnt="4"/>
      <dgm:spPr/>
    </dgm:pt>
    <dgm:pt modelId="{8D6FAA2E-CF63-4F2E-BEBA-854B8FDAEB04}" type="pres">
      <dgm:prSet presAssocID="{6AE9DDEF-C16F-4E5E-B856-DE815A118977}" presName="horz1" presStyleCnt="0"/>
      <dgm:spPr/>
    </dgm:pt>
    <dgm:pt modelId="{A491F1B0-9FCD-4149-9149-07806A7B3E1C}" type="pres">
      <dgm:prSet presAssocID="{6AE9DDEF-C16F-4E5E-B856-DE815A118977}" presName="tx1" presStyleLbl="revTx" presStyleIdx="0" presStyleCnt="4"/>
      <dgm:spPr/>
    </dgm:pt>
    <dgm:pt modelId="{460471FC-9639-4C82-8417-FD19EA040B94}" type="pres">
      <dgm:prSet presAssocID="{6AE9DDEF-C16F-4E5E-B856-DE815A118977}" presName="vert1" presStyleCnt="0"/>
      <dgm:spPr/>
    </dgm:pt>
    <dgm:pt modelId="{8474775A-E1E5-437C-8653-5812D878F569}" type="pres">
      <dgm:prSet presAssocID="{E3AB8E25-E6D8-42E0-BA25-B61344CF66F9}" presName="thickLine" presStyleLbl="alignNode1" presStyleIdx="1" presStyleCnt="4"/>
      <dgm:spPr/>
    </dgm:pt>
    <dgm:pt modelId="{6CF166A8-23ED-47F7-B215-118DAD16D48B}" type="pres">
      <dgm:prSet presAssocID="{E3AB8E25-E6D8-42E0-BA25-B61344CF66F9}" presName="horz1" presStyleCnt="0"/>
      <dgm:spPr/>
    </dgm:pt>
    <dgm:pt modelId="{66CFD55F-C110-4B36-AE48-5BB376815771}" type="pres">
      <dgm:prSet presAssocID="{E3AB8E25-E6D8-42E0-BA25-B61344CF66F9}" presName="tx1" presStyleLbl="revTx" presStyleIdx="1" presStyleCnt="4"/>
      <dgm:spPr/>
    </dgm:pt>
    <dgm:pt modelId="{D4BCDC6F-BBC1-48A5-B4FF-41A01E0A8472}" type="pres">
      <dgm:prSet presAssocID="{E3AB8E25-E6D8-42E0-BA25-B61344CF66F9}" presName="vert1" presStyleCnt="0"/>
      <dgm:spPr/>
    </dgm:pt>
    <dgm:pt modelId="{AB88F833-1D7D-4CEA-9335-544318BA94B9}" type="pres">
      <dgm:prSet presAssocID="{DDC56EF4-DCD3-4206-9393-6F31BC3C6167}" presName="thickLine" presStyleLbl="alignNode1" presStyleIdx="2" presStyleCnt="4"/>
      <dgm:spPr/>
    </dgm:pt>
    <dgm:pt modelId="{B09D0C2B-937F-4292-B692-99598277DC43}" type="pres">
      <dgm:prSet presAssocID="{DDC56EF4-DCD3-4206-9393-6F31BC3C6167}" presName="horz1" presStyleCnt="0"/>
      <dgm:spPr/>
    </dgm:pt>
    <dgm:pt modelId="{729821D1-05E8-4247-A7A3-530AD0B787FD}" type="pres">
      <dgm:prSet presAssocID="{DDC56EF4-DCD3-4206-9393-6F31BC3C6167}" presName="tx1" presStyleLbl="revTx" presStyleIdx="2" presStyleCnt="4"/>
      <dgm:spPr/>
    </dgm:pt>
    <dgm:pt modelId="{A8A0E745-ADB6-4F94-A2B5-E53FF3D0B98B}" type="pres">
      <dgm:prSet presAssocID="{DDC56EF4-DCD3-4206-9393-6F31BC3C6167}" presName="vert1" presStyleCnt="0"/>
      <dgm:spPr/>
    </dgm:pt>
    <dgm:pt modelId="{9BBF28E5-A5FE-4430-B884-E0BD115B4B3D}" type="pres">
      <dgm:prSet presAssocID="{15ACEBD0-0FC2-4ED0-9423-5EABBF05367C}" presName="thickLine" presStyleLbl="alignNode1" presStyleIdx="3" presStyleCnt="4"/>
      <dgm:spPr/>
    </dgm:pt>
    <dgm:pt modelId="{E9135C06-7563-4B98-9604-B4A732223271}" type="pres">
      <dgm:prSet presAssocID="{15ACEBD0-0FC2-4ED0-9423-5EABBF05367C}" presName="horz1" presStyleCnt="0"/>
      <dgm:spPr/>
    </dgm:pt>
    <dgm:pt modelId="{4EA3162E-D265-4A0A-A3D7-6CD5811B9455}" type="pres">
      <dgm:prSet presAssocID="{15ACEBD0-0FC2-4ED0-9423-5EABBF05367C}" presName="tx1" presStyleLbl="revTx" presStyleIdx="3" presStyleCnt="4"/>
      <dgm:spPr/>
    </dgm:pt>
    <dgm:pt modelId="{449F6E25-0B07-4137-BC03-A165E374DF9C}" type="pres">
      <dgm:prSet presAssocID="{15ACEBD0-0FC2-4ED0-9423-5EABBF05367C}" presName="vert1" presStyleCnt="0"/>
      <dgm:spPr/>
    </dgm:pt>
  </dgm:ptLst>
  <dgm:cxnLst>
    <dgm:cxn modelId="{590E4527-AB11-49E7-9562-2A59CA198F42}" type="presOf" srcId="{E3AB8E25-E6D8-42E0-BA25-B61344CF66F9}" destId="{66CFD55F-C110-4B36-AE48-5BB376815771}" srcOrd="0" destOrd="0" presId="urn:microsoft.com/office/officeart/2008/layout/LinedList"/>
    <dgm:cxn modelId="{CE94672F-9C51-46C2-98A4-012EA9007846}" srcId="{DC12CAC9-7D83-484C-94CC-DBE3F8D16F82}" destId="{15ACEBD0-0FC2-4ED0-9423-5EABBF05367C}" srcOrd="3" destOrd="0" parTransId="{BFA17B16-05E7-4A6B-9C47-50D12ABDB66D}" sibTransId="{AD994B4B-8799-424F-AF84-C7F52B338B61}"/>
    <dgm:cxn modelId="{70B10B69-D0A1-439F-8D74-54A0DE60404D}" type="presOf" srcId="{DC12CAC9-7D83-484C-94CC-DBE3F8D16F82}" destId="{805C15E5-929A-48D1-B546-232C7143408D}" srcOrd="0" destOrd="0" presId="urn:microsoft.com/office/officeart/2008/layout/LinedList"/>
    <dgm:cxn modelId="{6783434E-27A2-4424-8156-579BF23A46A9}" srcId="{DC12CAC9-7D83-484C-94CC-DBE3F8D16F82}" destId="{E3AB8E25-E6D8-42E0-BA25-B61344CF66F9}" srcOrd="1" destOrd="0" parTransId="{3239CE54-BA2B-44DA-A73B-B5286F467C17}" sibTransId="{E1D32335-35F7-44F4-B928-91ADBF9BC6DB}"/>
    <dgm:cxn modelId="{08F08452-941C-4717-B21F-D5A9CAEFFC61}" type="presOf" srcId="{6AE9DDEF-C16F-4E5E-B856-DE815A118977}" destId="{A491F1B0-9FCD-4149-9149-07806A7B3E1C}" srcOrd="0" destOrd="0" presId="urn:microsoft.com/office/officeart/2008/layout/LinedList"/>
    <dgm:cxn modelId="{FE3C41AB-E27D-4B9E-A9DE-590D0597C826}" type="presOf" srcId="{15ACEBD0-0FC2-4ED0-9423-5EABBF05367C}" destId="{4EA3162E-D265-4A0A-A3D7-6CD5811B9455}" srcOrd="0" destOrd="0" presId="urn:microsoft.com/office/officeart/2008/layout/LinedList"/>
    <dgm:cxn modelId="{37FCDFB7-CCA1-4A25-B6BD-FAA325ADF0FD}" type="presOf" srcId="{DDC56EF4-DCD3-4206-9393-6F31BC3C6167}" destId="{729821D1-05E8-4247-A7A3-530AD0B787FD}" srcOrd="0" destOrd="0" presId="urn:microsoft.com/office/officeart/2008/layout/LinedList"/>
    <dgm:cxn modelId="{AFDAAAC3-3138-4CDB-A7E3-A272201CF7BD}" srcId="{DC12CAC9-7D83-484C-94CC-DBE3F8D16F82}" destId="{DDC56EF4-DCD3-4206-9393-6F31BC3C6167}" srcOrd="2" destOrd="0" parTransId="{5D14AF69-1294-4B47-B0C3-75176B58F7E9}" sibTransId="{D71D0E79-2C9F-4EAE-BE55-DEA9D7947A49}"/>
    <dgm:cxn modelId="{B1C2F7D6-498B-49F7-A70D-DD829B0E8C68}" srcId="{DC12CAC9-7D83-484C-94CC-DBE3F8D16F82}" destId="{6AE9DDEF-C16F-4E5E-B856-DE815A118977}" srcOrd="0" destOrd="0" parTransId="{408A8ABF-3BB1-48C7-82A2-5F9AB63C39F9}" sibTransId="{81A8052F-9259-4914-859A-2A17E5DF8D01}"/>
    <dgm:cxn modelId="{FCE68B87-D561-4EB9-B323-991EE181A0E2}" type="presParOf" srcId="{805C15E5-929A-48D1-B546-232C7143408D}" destId="{DD30ED40-6C16-45AD-AF65-496DA024F681}" srcOrd="0" destOrd="0" presId="urn:microsoft.com/office/officeart/2008/layout/LinedList"/>
    <dgm:cxn modelId="{8947001A-4D16-4F0D-AFF5-35955A1E35B6}" type="presParOf" srcId="{805C15E5-929A-48D1-B546-232C7143408D}" destId="{8D6FAA2E-CF63-4F2E-BEBA-854B8FDAEB04}" srcOrd="1" destOrd="0" presId="urn:microsoft.com/office/officeart/2008/layout/LinedList"/>
    <dgm:cxn modelId="{03175206-7A3C-4E79-B0BA-2D810A39A4E8}" type="presParOf" srcId="{8D6FAA2E-CF63-4F2E-BEBA-854B8FDAEB04}" destId="{A491F1B0-9FCD-4149-9149-07806A7B3E1C}" srcOrd="0" destOrd="0" presId="urn:microsoft.com/office/officeart/2008/layout/LinedList"/>
    <dgm:cxn modelId="{9FF82A8C-F29E-47FC-99DA-A466D41ECB68}" type="presParOf" srcId="{8D6FAA2E-CF63-4F2E-BEBA-854B8FDAEB04}" destId="{460471FC-9639-4C82-8417-FD19EA040B94}" srcOrd="1" destOrd="0" presId="urn:microsoft.com/office/officeart/2008/layout/LinedList"/>
    <dgm:cxn modelId="{3C2C61B4-DA88-4911-8A80-64E7A0D74210}" type="presParOf" srcId="{805C15E5-929A-48D1-B546-232C7143408D}" destId="{8474775A-E1E5-437C-8653-5812D878F569}" srcOrd="2" destOrd="0" presId="urn:microsoft.com/office/officeart/2008/layout/LinedList"/>
    <dgm:cxn modelId="{86872177-9691-4313-BD27-737075842C0E}" type="presParOf" srcId="{805C15E5-929A-48D1-B546-232C7143408D}" destId="{6CF166A8-23ED-47F7-B215-118DAD16D48B}" srcOrd="3" destOrd="0" presId="urn:microsoft.com/office/officeart/2008/layout/LinedList"/>
    <dgm:cxn modelId="{D3A79E76-C37B-4918-9F55-C69381116A02}" type="presParOf" srcId="{6CF166A8-23ED-47F7-B215-118DAD16D48B}" destId="{66CFD55F-C110-4B36-AE48-5BB376815771}" srcOrd="0" destOrd="0" presId="urn:microsoft.com/office/officeart/2008/layout/LinedList"/>
    <dgm:cxn modelId="{E85B3AE5-054C-48D2-8B86-F4D5F7D69729}" type="presParOf" srcId="{6CF166A8-23ED-47F7-B215-118DAD16D48B}" destId="{D4BCDC6F-BBC1-48A5-B4FF-41A01E0A8472}" srcOrd="1" destOrd="0" presId="urn:microsoft.com/office/officeart/2008/layout/LinedList"/>
    <dgm:cxn modelId="{A58B0298-4172-42D2-92F6-E3AFFC3CBCC8}" type="presParOf" srcId="{805C15E5-929A-48D1-B546-232C7143408D}" destId="{AB88F833-1D7D-4CEA-9335-544318BA94B9}" srcOrd="4" destOrd="0" presId="urn:microsoft.com/office/officeart/2008/layout/LinedList"/>
    <dgm:cxn modelId="{5579BE91-E32E-4D6C-91DA-082A4813CCF3}" type="presParOf" srcId="{805C15E5-929A-48D1-B546-232C7143408D}" destId="{B09D0C2B-937F-4292-B692-99598277DC43}" srcOrd="5" destOrd="0" presId="urn:microsoft.com/office/officeart/2008/layout/LinedList"/>
    <dgm:cxn modelId="{F9D9D2C9-D199-44B8-A090-CD485F170796}" type="presParOf" srcId="{B09D0C2B-937F-4292-B692-99598277DC43}" destId="{729821D1-05E8-4247-A7A3-530AD0B787FD}" srcOrd="0" destOrd="0" presId="urn:microsoft.com/office/officeart/2008/layout/LinedList"/>
    <dgm:cxn modelId="{0CC8AC52-CCA5-4988-AE4C-F9917ECACBDB}" type="presParOf" srcId="{B09D0C2B-937F-4292-B692-99598277DC43}" destId="{A8A0E745-ADB6-4F94-A2B5-E53FF3D0B98B}" srcOrd="1" destOrd="0" presId="urn:microsoft.com/office/officeart/2008/layout/LinedList"/>
    <dgm:cxn modelId="{2FDFA86F-E742-4A3E-9F76-F36784E9CBB5}" type="presParOf" srcId="{805C15E5-929A-48D1-B546-232C7143408D}" destId="{9BBF28E5-A5FE-4430-B884-E0BD115B4B3D}" srcOrd="6" destOrd="0" presId="urn:microsoft.com/office/officeart/2008/layout/LinedList"/>
    <dgm:cxn modelId="{47B029DF-C90D-4265-AF9C-249DD72B67CF}" type="presParOf" srcId="{805C15E5-929A-48D1-B546-232C7143408D}" destId="{E9135C06-7563-4B98-9604-B4A732223271}" srcOrd="7" destOrd="0" presId="urn:microsoft.com/office/officeart/2008/layout/LinedList"/>
    <dgm:cxn modelId="{D44A08F2-0A12-41F1-9142-E9B5134B8DA7}" type="presParOf" srcId="{E9135C06-7563-4B98-9604-B4A732223271}" destId="{4EA3162E-D265-4A0A-A3D7-6CD5811B9455}" srcOrd="0" destOrd="0" presId="urn:microsoft.com/office/officeart/2008/layout/LinedList"/>
    <dgm:cxn modelId="{C5C2C4E4-8365-4FEE-940C-68DDED5D76F1}" type="presParOf" srcId="{E9135C06-7563-4B98-9604-B4A732223271}" destId="{449F6E25-0B07-4137-BC03-A165E374DF9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D8A5FF-7F74-4249-A9CC-9BA0D39461F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07FAE65-9D3C-4896-A792-22A3B60BD8AF}">
      <dgm:prSet/>
      <dgm:spPr/>
      <dgm:t>
        <a:bodyPr/>
        <a:lstStyle/>
        <a:p>
          <a:r>
            <a:rPr lang="en-US"/>
            <a:t>Turing is famous for developing the first modern computers and decoding the encryption of German Enigma machines during World War II. He also detailed a procedure known as the Turing Test, which forms the basis for artificial intelligence.</a:t>
          </a:r>
        </a:p>
      </dgm:t>
    </dgm:pt>
    <dgm:pt modelId="{41E013CF-E6E0-4AF5-B298-75D05866DAF6}" type="parTrans" cxnId="{B3C3D89C-842F-455D-BF36-D43BCB67293F}">
      <dgm:prSet/>
      <dgm:spPr/>
      <dgm:t>
        <a:bodyPr/>
        <a:lstStyle/>
        <a:p>
          <a:endParaRPr lang="en-US"/>
        </a:p>
      </dgm:t>
    </dgm:pt>
    <dgm:pt modelId="{3E8571E1-9D93-4CD7-A7CC-112A0835A738}" type="sibTrans" cxnId="{B3C3D89C-842F-455D-BF36-D43BCB67293F}">
      <dgm:prSet/>
      <dgm:spPr/>
      <dgm:t>
        <a:bodyPr/>
        <a:lstStyle/>
        <a:p>
          <a:endParaRPr lang="en-US"/>
        </a:p>
      </dgm:t>
    </dgm:pt>
    <dgm:pt modelId="{9827D9DC-4846-4453-A93D-ACAF79878FAA}">
      <dgm:prSet/>
      <dgm:spPr/>
      <dgm:t>
        <a:bodyPr/>
        <a:lstStyle/>
        <a:p>
          <a:r>
            <a:rPr lang="en-US"/>
            <a:t>Turing’s first invention was the universal Turing machine, which laid the groundwork for all modern computers. During World War II, he worked as a codebreaker at the British top-secret Government Code and Cipher School. He played a key role in cracking the German Enigma code which helped bring an end to the war.</a:t>
          </a:r>
        </a:p>
      </dgm:t>
    </dgm:pt>
    <dgm:pt modelId="{884C577F-CFEE-43AE-AF81-76C40BD3A8A9}" type="parTrans" cxnId="{F3940434-98F9-4831-8249-B68DFF860110}">
      <dgm:prSet/>
      <dgm:spPr/>
      <dgm:t>
        <a:bodyPr/>
        <a:lstStyle/>
        <a:p>
          <a:endParaRPr lang="en-US"/>
        </a:p>
      </dgm:t>
    </dgm:pt>
    <dgm:pt modelId="{E8B65B3A-3047-461E-8B57-940291B382AE}" type="sibTrans" cxnId="{F3940434-98F9-4831-8249-B68DFF860110}">
      <dgm:prSet/>
      <dgm:spPr/>
      <dgm:t>
        <a:bodyPr/>
        <a:lstStyle/>
        <a:p>
          <a:endParaRPr lang="en-US"/>
        </a:p>
      </dgm:t>
    </dgm:pt>
    <dgm:pt modelId="{EB4C5DCB-42EF-45E3-A05F-9C3CE075E024}">
      <dgm:prSet/>
      <dgm:spPr/>
      <dgm:t>
        <a:bodyPr/>
        <a:lstStyle/>
        <a:p>
          <a:r>
            <a:rPr lang="en-US"/>
            <a:t>He was convicted of homosexuality in 1952. He chose chemical castration and committed suicide two years later 13.</a:t>
          </a:r>
        </a:p>
      </dgm:t>
    </dgm:pt>
    <dgm:pt modelId="{1682F6A7-5E1E-4C7E-B9CB-0AA27010A8D6}" type="parTrans" cxnId="{B8B92EAA-4068-46F1-82FF-66CF9CAA2ACE}">
      <dgm:prSet/>
      <dgm:spPr/>
      <dgm:t>
        <a:bodyPr/>
        <a:lstStyle/>
        <a:p>
          <a:endParaRPr lang="en-US"/>
        </a:p>
      </dgm:t>
    </dgm:pt>
    <dgm:pt modelId="{70368F03-33DC-45DF-A04D-7E98D68DE311}" type="sibTrans" cxnId="{B8B92EAA-4068-46F1-82FF-66CF9CAA2ACE}">
      <dgm:prSet/>
      <dgm:spPr/>
      <dgm:t>
        <a:bodyPr/>
        <a:lstStyle/>
        <a:p>
          <a:endParaRPr lang="en-US"/>
        </a:p>
      </dgm:t>
    </dgm:pt>
    <dgm:pt modelId="{5ECF02FA-94DE-461F-AC75-84B2C680DF14}" type="pres">
      <dgm:prSet presAssocID="{A9D8A5FF-7F74-4249-A9CC-9BA0D39461FB}" presName="vert0" presStyleCnt="0">
        <dgm:presLayoutVars>
          <dgm:dir/>
          <dgm:animOne val="branch"/>
          <dgm:animLvl val="lvl"/>
        </dgm:presLayoutVars>
      </dgm:prSet>
      <dgm:spPr/>
    </dgm:pt>
    <dgm:pt modelId="{585F2D52-5165-4DBC-BBAD-4E6B0A248DD3}" type="pres">
      <dgm:prSet presAssocID="{B07FAE65-9D3C-4896-A792-22A3B60BD8AF}" presName="thickLine" presStyleLbl="alignNode1" presStyleIdx="0" presStyleCnt="3"/>
      <dgm:spPr/>
    </dgm:pt>
    <dgm:pt modelId="{E4DBEF42-5627-4240-B88F-ABB18BDD9C46}" type="pres">
      <dgm:prSet presAssocID="{B07FAE65-9D3C-4896-A792-22A3B60BD8AF}" presName="horz1" presStyleCnt="0"/>
      <dgm:spPr/>
    </dgm:pt>
    <dgm:pt modelId="{9AB33E08-E8D3-49FA-9E61-D831F1B97BBE}" type="pres">
      <dgm:prSet presAssocID="{B07FAE65-9D3C-4896-A792-22A3B60BD8AF}" presName="tx1" presStyleLbl="revTx" presStyleIdx="0" presStyleCnt="3"/>
      <dgm:spPr/>
    </dgm:pt>
    <dgm:pt modelId="{5F0092BF-460C-4A69-8540-C3000389A589}" type="pres">
      <dgm:prSet presAssocID="{B07FAE65-9D3C-4896-A792-22A3B60BD8AF}" presName="vert1" presStyleCnt="0"/>
      <dgm:spPr/>
    </dgm:pt>
    <dgm:pt modelId="{F9D1B069-547D-4233-8183-A80ED9E500E8}" type="pres">
      <dgm:prSet presAssocID="{9827D9DC-4846-4453-A93D-ACAF79878FAA}" presName="thickLine" presStyleLbl="alignNode1" presStyleIdx="1" presStyleCnt="3"/>
      <dgm:spPr/>
    </dgm:pt>
    <dgm:pt modelId="{FCE0A226-6C5A-4A7B-B4FA-4A4FC5375FF7}" type="pres">
      <dgm:prSet presAssocID="{9827D9DC-4846-4453-A93D-ACAF79878FAA}" presName="horz1" presStyleCnt="0"/>
      <dgm:spPr/>
    </dgm:pt>
    <dgm:pt modelId="{5F9596CC-0429-4788-9B66-5D7698666495}" type="pres">
      <dgm:prSet presAssocID="{9827D9DC-4846-4453-A93D-ACAF79878FAA}" presName="tx1" presStyleLbl="revTx" presStyleIdx="1" presStyleCnt="3"/>
      <dgm:spPr/>
    </dgm:pt>
    <dgm:pt modelId="{16AB002A-6FA5-42A9-8B45-196EA951D4CC}" type="pres">
      <dgm:prSet presAssocID="{9827D9DC-4846-4453-A93D-ACAF79878FAA}" presName="vert1" presStyleCnt="0"/>
      <dgm:spPr/>
    </dgm:pt>
    <dgm:pt modelId="{2DA53589-0FDE-4841-B752-4209BA6F8240}" type="pres">
      <dgm:prSet presAssocID="{EB4C5DCB-42EF-45E3-A05F-9C3CE075E024}" presName="thickLine" presStyleLbl="alignNode1" presStyleIdx="2" presStyleCnt="3"/>
      <dgm:spPr/>
    </dgm:pt>
    <dgm:pt modelId="{25FDF09C-E80C-49A3-B408-2A5B4699CCA0}" type="pres">
      <dgm:prSet presAssocID="{EB4C5DCB-42EF-45E3-A05F-9C3CE075E024}" presName="horz1" presStyleCnt="0"/>
      <dgm:spPr/>
    </dgm:pt>
    <dgm:pt modelId="{2C4E6F48-55F4-4FD3-8095-C533CADD8AF4}" type="pres">
      <dgm:prSet presAssocID="{EB4C5DCB-42EF-45E3-A05F-9C3CE075E024}" presName="tx1" presStyleLbl="revTx" presStyleIdx="2" presStyleCnt="3"/>
      <dgm:spPr/>
    </dgm:pt>
    <dgm:pt modelId="{D5170AF1-62CB-4BB3-A379-E00664BE6B37}" type="pres">
      <dgm:prSet presAssocID="{EB4C5DCB-42EF-45E3-A05F-9C3CE075E024}" presName="vert1" presStyleCnt="0"/>
      <dgm:spPr/>
    </dgm:pt>
  </dgm:ptLst>
  <dgm:cxnLst>
    <dgm:cxn modelId="{F3940434-98F9-4831-8249-B68DFF860110}" srcId="{A9D8A5FF-7F74-4249-A9CC-9BA0D39461FB}" destId="{9827D9DC-4846-4453-A93D-ACAF79878FAA}" srcOrd="1" destOrd="0" parTransId="{884C577F-CFEE-43AE-AF81-76C40BD3A8A9}" sibTransId="{E8B65B3A-3047-461E-8B57-940291B382AE}"/>
    <dgm:cxn modelId="{75FF0637-4B95-42A4-9554-6941DC13DE1C}" type="presOf" srcId="{EB4C5DCB-42EF-45E3-A05F-9C3CE075E024}" destId="{2C4E6F48-55F4-4FD3-8095-C533CADD8AF4}" srcOrd="0" destOrd="0" presId="urn:microsoft.com/office/officeart/2008/layout/LinedList"/>
    <dgm:cxn modelId="{4BF7DD5E-F880-4968-97CB-E08BAFFF2C43}" type="presOf" srcId="{B07FAE65-9D3C-4896-A792-22A3B60BD8AF}" destId="{9AB33E08-E8D3-49FA-9E61-D831F1B97BBE}" srcOrd="0" destOrd="0" presId="urn:microsoft.com/office/officeart/2008/layout/LinedList"/>
    <dgm:cxn modelId="{3A41A075-7F7B-438D-8980-6BD314B33E46}" type="presOf" srcId="{9827D9DC-4846-4453-A93D-ACAF79878FAA}" destId="{5F9596CC-0429-4788-9B66-5D7698666495}" srcOrd="0" destOrd="0" presId="urn:microsoft.com/office/officeart/2008/layout/LinedList"/>
    <dgm:cxn modelId="{2EE7B88F-51F9-48FE-849D-2E3EE0FCA9FF}" type="presOf" srcId="{A9D8A5FF-7F74-4249-A9CC-9BA0D39461FB}" destId="{5ECF02FA-94DE-461F-AC75-84B2C680DF14}" srcOrd="0" destOrd="0" presId="urn:microsoft.com/office/officeart/2008/layout/LinedList"/>
    <dgm:cxn modelId="{B3C3D89C-842F-455D-BF36-D43BCB67293F}" srcId="{A9D8A5FF-7F74-4249-A9CC-9BA0D39461FB}" destId="{B07FAE65-9D3C-4896-A792-22A3B60BD8AF}" srcOrd="0" destOrd="0" parTransId="{41E013CF-E6E0-4AF5-B298-75D05866DAF6}" sibTransId="{3E8571E1-9D93-4CD7-A7CC-112A0835A738}"/>
    <dgm:cxn modelId="{B8B92EAA-4068-46F1-82FF-66CF9CAA2ACE}" srcId="{A9D8A5FF-7F74-4249-A9CC-9BA0D39461FB}" destId="{EB4C5DCB-42EF-45E3-A05F-9C3CE075E024}" srcOrd="2" destOrd="0" parTransId="{1682F6A7-5E1E-4C7E-B9CB-0AA27010A8D6}" sibTransId="{70368F03-33DC-45DF-A04D-7E98D68DE311}"/>
    <dgm:cxn modelId="{4B8D90EA-5FE1-407C-B93F-18B7B4E10CBD}" type="presParOf" srcId="{5ECF02FA-94DE-461F-AC75-84B2C680DF14}" destId="{585F2D52-5165-4DBC-BBAD-4E6B0A248DD3}" srcOrd="0" destOrd="0" presId="urn:microsoft.com/office/officeart/2008/layout/LinedList"/>
    <dgm:cxn modelId="{875E76ED-3D17-4729-B716-BAA29204874B}" type="presParOf" srcId="{5ECF02FA-94DE-461F-AC75-84B2C680DF14}" destId="{E4DBEF42-5627-4240-B88F-ABB18BDD9C46}" srcOrd="1" destOrd="0" presId="urn:microsoft.com/office/officeart/2008/layout/LinedList"/>
    <dgm:cxn modelId="{00244B7C-7D6F-43F3-8810-0D73FF71C5E5}" type="presParOf" srcId="{E4DBEF42-5627-4240-B88F-ABB18BDD9C46}" destId="{9AB33E08-E8D3-49FA-9E61-D831F1B97BBE}" srcOrd="0" destOrd="0" presId="urn:microsoft.com/office/officeart/2008/layout/LinedList"/>
    <dgm:cxn modelId="{24B086EB-9F06-44EA-A0B2-10ABAF22572D}" type="presParOf" srcId="{E4DBEF42-5627-4240-B88F-ABB18BDD9C46}" destId="{5F0092BF-460C-4A69-8540-C3000389A589}" srcOrd="1" destOrd="0" presId="urn:microsoft.com/office/officeart/2008/layout/LinedList"/>
    <dgm:cxn modelId="{922631A8-B209-4A5F-8AC4-2133FD69F763}" type="presParOf" srcId="{5ECF02FA-94DE-461F-AC75-84B2C680DF14}" destId="{F9D1B069-547D-4233-8183-A80ED9E500E8}" srcOrd="2" destOrd="0" presId="urn:microsoft.com/office/officeart/2008/layout/LinedList"/>
    <dgm:cxn modelId="{57039DD2-D43A-44CE-A28F-303452FB2DCE}" type="presParOf" srcId="{5ECF02FA-94DE-461F-AC75-84B2C680DF14}" destId="{FCE0A226-6C5A-4A7B-B4FA-4A4FC5375FF7}" srcOrd="3" destOrd="0" presId="urn:microsoft.com/office/officeart/2008/layout/LinedList"/>
    <dgm:cxn modelId="{E6F48150-FCC6-4031-8A3C-DE5D7A10F26B}" type="presParOf" srcId="{FCE0A226-6C5A-4A7B-B4FA-4A4FC5375FF7}" destId="{5F9596CC-0429-4788-9B66-5D7698666495}" srcOrd="0" destOrd="0" presId="urn:microsoft.com/office/officeart/2008/layout/LinedList"/>
    <dgm:cxn modelId="{62EBFFEE-201B-4E93-A3DB-97174A16B534}" type="presParOf" srcId="{FCE0A226-6C5A-4A7B-B4FA-4A4FC5375FF7}" destId="{16AB002A-6FA5-42A9-8B45-196EA951D4CC}" srcOrd="1" destOrd="0" presId="urn:microsoft.com/office/officeart/2008/layout/LinedList"/>
    <dgm:cxn modelId="{6E0049CE-B9AA-4C30-8FAE-FBBF9E915911}" type="presParOf" srcId="{5ECF02FA-94DE-461F-AC75-84B2C680DF14}" destId="{2DA53589-0FDE-4841-B752-4209BA6F8240}" srcOrd="4" destOrd="0" presId="urn:microsoft.com/office/officeart/2008/layout/LinedList"/>
    <dgm:cxn modelId="{D308005B-55B9-401F-AA05-D8DC2293E004}" type="presParOf" srcId="{5ECF02FA-94DE-461F-AC75-84B2C680DF14}" destId="{25FDF09C-E80C-49A3-B408-2A5B4699CCA0}" srcOrd="5" destOrd="0" presId="urn:microsoft.com/office/officeart/2008/layout/LinedList"/>
    <dgm:cxn modelId="{2C3A7927-8560-4C59-8904-994BFBDE526E}" type="presParOf" srcId="{25FDF09C-E80C-49A3-B408-2A5B4699CCA0}" destId="{2C4E6F48-55F4-4FD3-8095-C533CADD8AF4}" srcOrd="0" destOrd="0" presId="urn:microsoft.com/office/officeart/2008/layout/LinedList"/>
    <dgm:cxn modelId="{0E3E0233-1CFB-4DC8-8F02-6B944E7BB0BD}" type="presParOf" srcId="{25FDF09C-E80C-49A3-B408-2A5B4699CCA0}" destId="{D5170AF1-62CB-4BB3-A379-E00664BE6B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A7F722-7EE3-4D8C-AF6B-2EA78AD7902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BFFE27C-AE8E-475C-8497-BA7CE86E0C8F}">
      <dgm:prSet/>
      <dgm:spPr/>
      <dgm:t>
        <a:bodyPr/>
        <a:lstStyle/>
        <a:p>
          <a:r>
            <a:rPr lang="en-US"/>
            <a:t>Alan Turing was known for his vision and his ability to see the potential of computing technology beyond its current capabilities. He was also a brilliant mathematician and logician who made major contributions to mathematics, cryptanalysis, logic, philosophy, and mathematical biology.</a:t>
          </a:r>
        </a:p>
      </dgm:t>
    </dgm:pt>
    <dgm:pt modelId="{CC026748-E1F8-4192-BFDF-F46AA4AFAF51}" type="parTrans" cxnId="{F1B409FB-F331-4ACD-8ABD-1D9688157B90}">
      <dgm:prSet/>
      <dgm:spPr/>
      <dgm:t>
        <a:bodyPr/>
        <a:lstStyle/>
        <a:p>
          <a:endParaRPr lang="en-US"/>
        </a:p>
      </dgm:t>
    </dgm:pt>
    <dgm:pt modelId="{0CB986D5-FF4A-48AE-91F4-43E89642D8B7}" type="sibTrans" cxnId="{F1B409FB-F331-4ACD-8ABD-1D9688157B90}">
      <dgm:prSet/>
      <dgm:spPr/>
      <dgm:t>
        <a:bodyPr/>
        <a:lstStyle/>
        <a:p>
          <a:endParaRPr lang="en-US"/>
        </a:p>
      </dgm:t>
    </dgm:pt>
    <dgm:pt modelId="{CC1A5641-075E-434A-A7CF-440200A5A689}">
      <dgm:prSet/>
      <dgm:spPr/>
      <dgm:t>
        <a:bodyPr/>
        <a:lstStyle/>
        <a:p>
          <a:r>
            <a:rPr lang="en-US" b="0" i="0"/>
            <a:t>Turing’s life teaches us that we should not let societal prejudices hold us back from achieving our full potential. His work also shows us the importance of perseverance and dedication in achieving our goals.</a:t>
          </a:r>
          <a:endParaRPr lang="en-US"/>
        </a:p>
      </dgm:t>
    </dgm:pt>
    <dgm:pt modelId="{B4143204-638A-46E8-A3CF-63EE709A9120}" type="parTrans" cxnId="{B51D6D02-15D0-403F-823E-D5E21E84401E}">
      <dgm:prSet/>
      <dgm:spPr/>
      <dgm:t>
        <a:bodyPr/>
        <a:lstStyle/>
        <a:p>
          <a:endParaRPr lang="en-US"/>
        </a:p>
      </dgm:t>
    </dgm:pt>
    <dgm:pt modelId="{C7B98291-D7D3-48DF-ABC0-9DA5C12C51E7}" type="sibTrans" cxnId="{B51D6D02-15D0-403F-823E-D5E21E84401E}">
      <dgm:prSet/>
      <dgm:spPr/>
      <dgm:t>
        <a:bodyPr/>
        <a:lstStyle/>
        <a:p>
          <a:endParaRPr lang="en-US"/>
        </a:p>
      </dgm:t>
    </dgm:pt>
    <dgm:pt modelId="{2F843618-6F2B-409E-92E1-4B67524B74FB}">
      <dgm:prSet/>
      <dgm:spPr/>
      <dgm:t>
        <a:bodyPr/>
        <a:lstStyle/>
        <a:p>
          <a:r>
            <a:rPr lang="en-US" b="0" i="0"/>
            <a:t>Alan Turing was a brilliant mathematician and computer scientist who made major contributions to modern computing and artificial intelligence. Despite facing many obstacles in his life, he persevered and continued to make groundbreaking discoveries that have had a lasting impact on our world today.</a:t>
          </a:r>
          <a:endParaRPr lang="en-US"/>
        </a:p>
      </dgm:t>
    </dgm:pt>
    <dgm:pt modelId="{C7945345-96E2-4411-84C0-322AF83C2004}" type="parTrans" cxnId="{B1507869-0053-49DB-81BD-65FC1D097733}">
      <dgm:prSet/>
      <dgm:spPr/>
      <dgm:t>
        <a:bodyPr/>
        <a:lstStyle/>
        <a:p>
          <a:endParaRPr lang="en-US"/>
        </a:p>
      </dgm:t>
    </dgm:pt>
    <dgm:pt modelId="{DA04989F-2567-4D35-A4AC-B9DDEE05F3CC}" type="sibTrans" cxnId="{B1507869-0053-49DB-81BD-65FC1D097733}">
      <dgm:prSet/>
      <dgm:spPr/>
      <dgm:t>
        <a:bodyPr/>
        <a:lstStyle/>
        <a:p>
          <a:endParaRPr lang="en-US"/>
        </a:p>
      </dgm:t>
    </dgm:pt>
    <dgm:pt modelId="{FB95F752-1E1E-4AB6-B153-615FD4FBD9F2}" type="pres">
      <dgm:prSet presAssocID="{B2A7F722-7EE3-4D8C-AF6B-2EA78AD7902A}" presName="root" presStyleCnt="0">
        <dgm:presLayoutVars>
          <dgm:dir/>
          <dgm:resizeHandles val="exact"/>
        </dgm:presLayoutVars>
      </dgm:prSet>
      <dgm:spPr/>
    </dgm:pt>
    <dgm:pt modelId="{863005CF-C2B9-4806-8DBF-2A619600A2DB}" type="pres">
      <dgm:prSet presAssocID="{7BFFE27C-AE8E-475C-8497-BA7CE86E0C8F}" presName="compNode" presStyleCnt="0"/>
      <dgm:spPr/>
    </dgm:pt>
    <dgm:pt modelId="{67AC394A-4F35-4666-9BE4-57D8E24FF0F1}" type="pres">
      <dgm:prSet presAssocID="{7BFFE27C-AE8E-475C-8497-BA7CE86E0C8F}" presName="bgRect" presStyleLbl="bgShp" presStyleIdx="0" presStyleCnt="3"/>
      <dgm:spPr/>
    </dgm:pt>
    <dgm:pt modelId="{4EED70B7-FBF9-4D54-A4DD-EFE98A65839F}" type="pres">
      <dgm:prSet presAssocID="{7BFFE27C-AE8E-475C-8497-BA7CE86E0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F2D3809-2900-4229-800D-7F3FB4BCF920}" type="pres">
      <dgm:prSet presAssocID="{7BFFE27C-AE8E-475C-8497-BA7CE86E0C8F}" presName="spaceRect" presStyleCnt="0"/>
      <dgm:spPr/>
    </dgm:pt>
    <dgm:pt modelId="{C696A0A7-5036-4D89-8E87-77CC54FC994C}" type="pres">
      <dgm:prSet presAssocID="{7BFFE27C-AE8E-475C-8497-BA7CE86E0C8F}" presName="parTx" presStyleLbl="revTx" presStyleIdx="0" presStyleCnt="3">
        <dgm:presLayoutVars>
          <dgm:chMax val="0"/>
          <dgm:chPref val="0"/>
        </dgm:presLayoutVars>
      </dgm:prSet>
      <dgm:spPr/>
    </dgm:pt>
    <dgm:pt modelId="{E1123669-F557-403E-B080-8F2CDB8C321E}" type="pres">
      <dgm:prSet presAssocID="{0CB986D5-FF4A-48AE-91F4-43E89642D8B7}" presName="sibTrans" presStyleCnt="0"/>
      <dgm:spPr/>
    </dgm:pt>
    <dgm:pt modelId="{2A18A816-415A-4FDA-A91C-4CB0BE574783}" type="pres">
      <dgm:prSet presAssocID="{CC1A5641-075E-434A-A7CF-440200A5A689}" presName="compNode" presStyleCnt="0"/>
      <dgm:spPr/>
    </dgm:pt>
    <dgm:pt modelId="{160B570B-215D-411A-BCA6-5549336FE179}" type="pres">
      <dgm:prSet presAssocID="{CC1A5641-075E-434A-A7CF-440200A5A689}" presName="bgRect" presStyleLbl="bgShp" presStyleIdx="1" presStyleCnt="3"/>
      <dgm:spPr/>
    </dgm:pt>
    <dgm:pt modelId="{4C8FCE1C-3551-4AD1-812B-721480A7F02B}" type="pres">
      <dgm:prSet presAssocID="{CC1A5641-075E-434A-A7CF-440200A5A6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15E70140-0D96-4A69-A18B-257F66ED1175}" type="pres">
      <dgm:prSet presAssocID="{CC1A5641-075E-434A-A7CF-440200A5A689}" presName="spaceRect" presStyleCnt="0"/>
      <dgm:spPr/>
    </dgm:pt>
    <dgm:pt modelId="{A0E7EB4E-E048-4F6E-BDA2-64DC7DF0DE18}" type="pres">
      <dgm:prSet presAssocID="{CC1A5641-075E-434A-A7CF-440200A5A689}" presName="parTx" presStyleLbl="revTx" presStyleIdx="1" presStyleCnt="3">
        <dgm:presLayoutVars>
          <dgm:chMax val="0"/>
          <dgm:chPref val="0"/>
        </dgm:presLayoutVars>
      </dgm:prSet>
      <dgm:spPr/>
    </dgm:pt>
    <dgm:pt modelId="{AF6EBB5C-003B-4E5B-9C12-E228152875DA}" type="pres">
      <dgm:prSet presAssocID="{C7B98291-D7D3-48DF-ABC0-9DA5C12C51E7}" presName="sibTrans" presStyleCnt="0"/>
      <dgm:spPr/>
    </dgm:pt>
    <dgm:pt modelId="{08224CF9-2003-43A1-93D7-58D8AD9E9A36}" type="pres">
      <dgm:prSet presAssocID="{2F843618-6F2B-409E-92E1-4B67524B74FB}" presName="compNode" presStyleCnt="0"/>
      <dgm:spPr/>
    </dgm:pt>
    <dgm:pt modelId="{64446EB4-C29F-4E6E-8CE3-C7F8C8637DE0}" type="pres">
      <dgm:prSet presAssocID="{2F843618-6F2B-409E-92E1-4B67524B74FB}" presName="bgRect" presStyleLbl="bgShp" presStyleIdx="2" presStyleCnt="3"/>
      <dgm:spPr/>
    </dgm:pt>
    <dgm:pt modelId="{EAE72CD5-4459-4746-B42D-C2299DDE0BC2}" type="pres">
      <dgm:prSet presAssocID="{2F843618-6F2B-409E-92E1-4B67524B74F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10C48463-4071-4522-9EE9-6C0C5E5BC5EC}" type="pres">
      <dgm:prSet presAssocID="{2F843618-6F2B-409E-92E1-4B67524B74FB}" presName="spaceRect" presStyleCnt="0"/>
      <dgm:spPr/>
    </dgm:pt>
    <dgm:pt modelId="{B2045CB5-9122-4A05-A4DA-E13FEA125834}" type="pres">
      <dgm:prSet presAssocID="{2F843618-6F2B-409E-92E1-4B67524B74FB}" presName="parTx" presStyleLbl="revTx" presStyleIdx="2" presStyleCnt="3">
        <dgm:presLayoutVars>
          <dgm:chMax val="0"/>
          <dgm:chPref val="0"/>
        </dgm:presLayoutVars>
      </dgm:prSet>
      <dgm:spPr/>
    </dgm:pt>
  </dgm:ptLst>
  <dgm:cxnLst>
    <dgm:cxn modelId="{B51D6D02-15D0-403F-823E-D5E21E84401E}" srcId="{B2A7F722-7EE3-4D8C-AF6B-2EA78AD7902A}" destId="{CC1A5641-075E-434A-A7CF-440200A5A689}" srcOrd="1" destOrd="0" parTransId="{B4143204-638A-46E8-A3CF-63EE709A9120}" sibTransId="{C7B98291-D7D3-48DF-ABC0-9DA5C12C51E7}"/>
    <dgm:cxn modelId="{CDFF472F-C4AC-4246-A837-B51A6D1894D1}" type="presOf" srcId="{7BFFE27C-AE8E-475C-8497-BA7CE86E0C8F}" destId="{C696A0A7-5036-4D89-8E87-77CC54FC994C}" srcOrd="0" destOrd="0" presId="urn:microsoft.com/office/officeart/2018/2/layout/IconVerticalSolidList"/>
    <dgm:cxn modelId="{B1507869-0053-49DB-81BD-65FC1D097733}" srcId="{B2A7F722-7EE3-4D8C-AF6B-2EA78AD7902A}" destId="{2F843618-6F2B-409E-92E1-4B67524B74FB}" srcOrd="2" destOrd="0" parTransId="{C7945345-96E2-4411-84C0-322AF83C2004}" sibTransId="{DA04989F-2567-4D35-A4AC-B9DDEE05F3CC}"/>
    <dgm:cxn modelId="{1008627E-6E9B-4E14-AF5F-957BC465E280}" type="presOf" srcId="{CC1A5641-075E-434A-A7CF-440200A5A689}" destId="{A0E7EB4E-E048-4F6E-BDA2-64DC7DF0DE18}" srcOrd="0" destOrd="0" presId="urn:microsoft.com/office/officeart/2018/2/layout/IconVerticalSolidList"/>
    <dgm:cxn modelId="{6B74469F-6F86-49FA-9FB7-BB003C4E2307}" type="presOf" srcId="{2F843618-6F2B-409E-92E1-4B67524B74FB}" destId="{B2045CB5-9122-4A05-A4DA-E13FEA125834}" srcOrd="0" destOrd="0" presId="urn:microsoft.com/office/officeart/2018/2/layout/IconVerticalSolidList"/>
    <dgm:cxn modelId="{BBBF4EB8-12A5-4388-A0B4-9FEDE16E6D25}" type="presOf" srcId="{B2A7F722-7EE3-4D8C-AF6B-2EA78AD7902A}" destId="{FB95F752-1E1E-4AB6-B153-615FD4FBD9F2}" srcOrd="0" destOrd="0" presId="urn:microsoft.com/office/officeart/2018/2/layout/IconVerticalSolidList"/>
    <dgm:cxn modelId="{F1B409FB-F331-4ACD-8ABD-1D9688157B90}" srcId="{B2A7F722-7EE3-4D8C-AF6B-2EA78AD7902A}" destId="{7BFFE27C-AE8E-475C-8497-BA7CE86E0C8F}" srcOrd="0" destOrd="0" parTransId="{CC026748-E1F8-4192-BFDF-F46AA4AFAF51}" sibTransId="{0CB986D5-FF4A-48AE-91F4-43E89642D8B7}"/>
    <dgm:cxn modelId="{00B8BCB6-312C-444D-A997-6C9459059BC1}" type="presParOf" srcId="{FB95F752-1E1E-4AB6-B153-615FD4FBD9F2}" destId="{863005CF-C2B9-4806-8DBF-2A619600A2DB}" srcOrd="0" destOrd="0" presId="urn:microsoft.com/office/officeart/2018/2/layout/IconVerticalSolidList"/>
    <dgm:cxn modelId="{018500B7-E652-4BD1-BDB1-642FFD5D87F7}" type="presParOf" srcId="{863005CF-C2B9-4806-8DBF-2A619600A2DB}" destId="{67AC394A-4F35-4666-9BE4-57D8E24FF0F1}" srcOrd="0" destOrd="0" presId="urn:microsoft.com/office/officeart/2018/2/layout/IconVerticalSolidList"/>
    <dgm:cxn modelId="{5F6C0600-3764-4F55-80A5-BB31FCEB7E46}" type="presParOf" srcId="{863005CF-C2B9-4806-8DBF-2A619600A2DB}" destId="{4EED70B7-FBF9-4D54-A4DD-EFE98A65839F}" srcOrd="1" destOrd="0" presId="urn:microsoft.com/office/officeart/2018/2/layout/IconVerticalSolidList"/>
    <dgm:cxn modelId="{8B22B6A2-A67D-4BDF-91B1-20EFD8568C14}" type="presParOf" srcId="{863005CF-C2B9-4806-8DBF-2A619600A2DB}" destId="{CF2D3809-2900-4229-800D-7F3FB4BCF920}" srcOrd="2" destOrd="0" presId="urn:microsoft.com/office/officeart/2018/2/layout/IconVerticalSolidList"/>
    <dgm:cxn modelId="{A089DA00-747F-46E1-8F7C-594134B2EA9E}" type="presParOf" srcId="{863005CF-C2B9-4806-8DBF-2A619600A2DB}" destId="{C696A0A7-5036-4D89-8E87-77CC54FC994C}" srcOrd="3" destOrd="0" presId="urn:microsoft.com/office/officeart/2018/2/layout/IconVerticalSolidList"/>
    <dgm:cxn modelId="{B770B9B6-E063-48D9-B9A1-26501C7DB717}" type="presParOf" srcId="{FB95F752-1E1E-4AB6-B153-615FD4FBD9F2}" destId="{E1123669-F557-403E-B080-8F2CDB8C321E}" srcOrd="1" destOrd="0" presId="urn:microsoft.com/office/officeart/2018/2/layout/IconVerticalSolidList"/>
    <dgm:cxn modelId="{9BBC2704-725A-415F-A2D3-559CE438EFC3}" type="presParOf" srcId="{FB95F752-1E1E-4AB6-B153-615FD4FBD9F2}" destId="{2A18A816-415A-4FDA-A91C-4CB0BE574783}" srcOrd="2" destOrd="0" presId="urn:microsoft.com/office/officeart/2018/2/layout/IconVerticalSolidList"/>
    <dgm:cxn modelId="{6212D11B-9A07-4A10-AF30-19305C14FB87}" type="presParOf" srcId="{2A18A816-415A-4FDA-A91C-4CB0BE574783}" destId="{160B570B-215D-411A-BCA6-5549336FE179}" srcOrd="0" destOrd="0" presId="urn:microsoft.com/office/officeart/2018/2/layout/IconVerticalSolidList"/>
    <dgm:cxn modelId="{F2937AB9-386D-48F7-9D0F-CFB2BFD5854D}" type="presParOf" srcId="{2A18A816-415A-4FDA-A91C-4CB0BE574783}" destId="{4C8FCE1C-3551-4AD1-812B-721480A7F02B}" srcOrd="1" destOrd="0" presId="urn:microsoft.com/office/officeart/2018/2/layout/IconVerticalSolidList"/>
    <dgm:cxn modelId="{77516D6E-D092-4D91-AB9F-BBA8CFB7693A}" type="presParOf" srcId="{2A18A816-415A-4FDA-A91C-4CB0BE574783}" destId="{15E70140-0D96-4A69-A18B-257F66ED1175}" srcOrd="2" destOrd="0" presId="urn:microsoft.com/office/officeart/2018/2/layout/IconVerticalSolidList"/>
    <dgm:cxn modelId="{9245A2F8-7449-4ECA-AEFA-7C220CDC2CD9}" type="presParOf" srcId="{2A18A816-415A-4FDA-A91C-4CB0BE574783}" destId="{A0E7EB4E-E048-4F6E-BDA2-64DC7DF0DE18}" srcOrd="3" destOrd="0" presId="urn:microsoft.com/office/officeart/2018/2/layout/IconVerticalSolidList"/>
    <dgm:cxn modelId="{64BE30B0-86EF-4005-9037-4EF3C69CC838}" type="presParOf" srcId="{FB95F752-1E1E-4AB6-B153-615FD4FBD9F2}" destId="{AF6EBB5C-003B-4E5B-9C12-E228152875DA}" srcOrd="3" destOrd="0" presId="urn:microsoft.com/office/officeart/2018/2/layout/IconVerticalSolidList"/>
    <dgm:cxn modelId="{36A57513-A1D5-47F2-9F30-54DE419F84C5}" type="presParOf" srcId="{FB95F752-1E1E-4AB6-B153-615FD4FBD9F2}" destId="{08224CF9-2003-43A1-93D7-58D8AD9E9A36}" srcOrd="4" destOrd="0" presId="urn:microsoft.com/office/officeart/2018/2/layout/IconVerticalSolidList"/>
    <dgm:cxn modelId="{9B703183-F9E9-40BA-A6BC-90AB07A60A24}" type="presParOf" srcId="{08224CF9-2003-43A1-93D7-58D8AD9E9A36}" destId="{64446EB4-C29F-4E6E-8CE3-C7F8C8637DE0}" srcOrd="0" destOrd="0" presId="urn:microsoft.com/office/officeart/2018/2/layout/IconVerticalSolidList"/>
    <dgm:cxn modelId="{D5FDF84B-7D52-4828-B038-BB2B1270458D}" type="presParOf" srcId="{08224CF9-2003-43A1-93D7-58D8AD9E9A36}" destId="{EAE72CD5-4459-4746-B42D-C2299DDE0BC2}" srcOrd="1" destOrd="0" presId="urn:microsoft.com/office/officeart/2018/2/layout/IconVerticalSolidList"/>
    <dgm:cxn modelId="{158C177C-F7B5-426C-897C-D0936A05F5C5}" type="presParOf" srcId="{08224CF9-2003-43A1-93D7-58D8AD9E9A36}" destId="{10C48463-4071-4522-9EE9-6C0C5E5BC5EC}" srcOrd="2" destOrd="0" presId="urn:microsoft.com/office/officeart/2018/2/layout/IconVerticalSolidList"/>
    <dgm:cxn modelId="{C6863226-BC40-4B4C-94CF-4BDC19FA3CC3}" type="presParOf" srcId="{08224CF9-2003-43A1-93D7-58D8AD9E9A36}" destId="{B2045CB5-9122-4A05-A4DA-E13FEA1258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1D279-D566-41AF-B4BD-3336FE50DFB9}">
      <dsp:nvSpPr>
        <dsp:cNvPr id="0" name=""/>
        <dsp:cNvSpPr/>
      </dsp:nvSpPr>
      <dsp:spPr>
        <a:xfrm>
          <a:off x="0" y="2319"/>
          <a:ext cx="6245265" cy="11757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2C0F4-B97E-4129-AF13-3E233B3628E6}">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90D710-3EF5-420E-862B-A13991521136}">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90000"/>
            </a:lnSpc>
            <a:spcBef>
              <a:spcPct val="0"/>
            </a:spcBef>
            <a:spcAft>
              <a:spcPct val="35000"/>
            </a:spcAft>
            <a:buNone/>
          </a:pPr>
          <a:r>
            <a:rPr lang="en-US" sz="1800" b="0" i="0" kern="1200"/>
            <a:t>“We can only see a short distance ahead, but we can see plenty there that needs to be done.” </a:t>
          </a:r>
          <a:endParaRPr lang="en-US" sz="1800" kern="1200"/>
        </a:p>
      </dsp:txBody>
      <dsp:txXfrm>
        <a:off x="1357965" y="2319"/>
        <a:ext cx="4887299" cy="1175727"/>
      </dsp:txXfrm>
    </dsp:sp>
    <dsp:sp modelId="{1E350EC6-CEE6-46B0-9199-F87FD8DD9B90}">
      <dsp:nvSpPr>
        <dsp:cNvPr id="0" name=""/>
        <dsp:cNvSpPr/>
      </dsp:nvSpPr>
      <dsp:spPr>
        <a:xfrm>
          <a:off x="0" y="1471979"/>
          <a:ext cx="6245265" cy="11757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F47A2-A01B-4B00-89FC-D28CA3FA4CF2}">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479E08-BE14-44E2-BEB3-E594A9475271}">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90000"/>
            </a:lnSpc>
            <a:spcBef>
              <a:spcPct val="0"/>
            </a:spcBef>
            <a:spcAft>
              <a:spcPct val="35000"/>
            </a:spcAft>
            <a:buNone/>
          </a:pPr>
          <a:r>
            <a:rPr lang="en-US" sz="1800" b="0" i="0" kern="1200"/>
            <a:t>- Alan Turing</a:t>
          </a:r>
          <a:endParaRPr lang="en-US" sz="1800" kern="1200"/>
        </a:p>
      </dsp:txBody>
      <dsp:txXfrm>
        <a:off x="1357965" y="1471979"/>
        <a:ext cx="4887299" cy="1175727"/>
      </dsp:txXfrm>
    </dsp:sp>
    <dsp:sp modelId="{09FB98C5-27FB-4DBF-9959-A8A0F9DB8BAE}">
      <dsp:nvSpPr>
        <dsp:cNvPr id="0" name=""/>
        <dsp:cNvSpPr/>
      </dsp:nvSpPr>
      <dsp:spPr>
        <a:xfrm>
          <a:off x="0" y="2941639"/>
          <a:ext cx="6245265" cy="11757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1B1A7D-EECB-44F3-9AB1-148EB374DBEC}">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5472E7-9540-48D5-B5C1-E2857C90B7E1}">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90000"/>
            </a:lnSpc>
            <a:spcBef>
              <a:spcPct val="0"/>
            </a:spcBef>
            <a:spcAft>
              <a:spcPct val="35000"/>
            </a:spcAft>
            <a:buNone/>
          </a:pPr>
          <a:r>
            <a:rPr lang="en-US" sz="1800" kern="1200"/>
            <a:t>This quote highlights Turing’s vision and his ability to see the potential of computing technology beyond its current capabilities.</a:t>
          </a:r>
        </a:p>
      </dsp:txBody>
      <dsp:txXfrm>
        <a:off x="1357965" y="2941639"/>
        <a:ext cx="4887299" cy="1175727"/>
      </dsp:txXfrm>
    </dsp:sp>
    <dsp:sp modelId="{F94310A8-EBA7-485F-86E3-C8AB8371AF32}">
      <dsp:nvSpPr>
        <dsp:cNvPr id="0" name=""/>
        <dsp:cNvSpPr/>
      </dsp:nvSpPr>
      <dsp:spPr>
        <a:xfrm>
          <a:off x="0" y="4411299"/>
          <a:ext cx="6245265" cy="11757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A3012-E5AF-4114-BF8E-91FA2705424A}">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1D73DB-3351-439E-9B00-13CB157CC82C}">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90000"/>
            </a:lnSpc>
            <a:spcBef>
              <a:spcPct val="0"/>
            </a:spcBef>
            <a:spcAft>
              <a:spcPct val="35000"/>
            </a:spcAft>
            <a:buNone/>
          </a:pPr>
          <a:r>
            <a:rPr lang="en-US" sz="1800" kern="1200"/>
            <a:t>This quote is a testament to the impact that Alan Turing had on computer science and how his work laid the foundation for modern computing.</a:t>
          </a:r>
        </a:p>
      </dsp:txBody>
      <dsp:txXfrm>
        <a:off x="1357965" y="4411299"/>
        <a:ext cx="4887299" cy="1175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1AA63-8B87-411D-A355-82A546F855C3}">
      <dsp:nvSpPr>
        <dsp:cNvPr id="0" name=""/>
        <dsp:cNvSpPr/>
      </dsp:nvSpPr>
      <dsp:spPr>
        <a:xfrm>
          <a:off x="0" y="908268"/>
          <a:ext cx="6245265" cy="16768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1AE0F-B85A-4676-A915-148F6BF59FEF}">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4F7FB6-328D-4571-B832-52B4518F0119}">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622300">
            <a:lnSpc>
              <a:spcPct val="90000"/>
            </a:lnSpc>
            <a:spcBef>
              <a:spcPct val="0"/>
            </a:spcBef>
            <a:spcAft>
              <a:spcPct val="35000"/>
            </a:spcAft>
            <a:buNone/>
          </a:pPr>
          <a:r>
            <a:rPr lang="en-US" sz="1400" kern="1200"/>
            <a:t>Alan Mathison Turing was born on June 23, 1912, in Paddington, London. His father was employed with the ‘Indian Civil Service’. He pursued his elementary education from ‘St Michael’s,’ later studying at ‘Sherborne School’ in Dorset, starting from 1926.</a:t>
          </a:r>
        </a:p>
      </dsp:txBody>
      <dsp:txXfrm>
        <a:off x="1936708" y="908268"/>
        <a:ext cx="4308556" cy="1676804"/>
      </dsp:txXfrm>
    </dsp:sp>
    <dsp:sp modelId="{9A78CF00-75AE-4B3D-9CF8-626D3871763A}">
      <dsp:nvSpPr>
        <dsp:cNvPr id="0" name=""/>
        <dsp:cNvSpPr/>
      </dsp:nvSpPr>
      <dsp:spPr>
        <a:xfrm>
          <a:off x="0" y="3004274"/>
          <a:ext cx="6245265" cy="16768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90F64-F581-4011-AEB1-CE530CBC2376}">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BBFBF1-D129-4074-B8F6-1F9AF9627EC7}">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622300">
            <a:lnSpc>
              <a:spcPct val="90000"/>
            </a:lnSpc>
            <a:spcBef>
              <a:spcPct val="0"/>
            </a:spcBef>
            <a:spcAft>
              <a:spcPct val="35000"/>
            </a:spcAft>
            <a:buNone/>
          </a:pPr>
          <a:r>
            <a:rPr lang="en-US" sz="1400" kern="1200"/>
            <a:t>Turing’s early life was marked by separation from his parents as his father worked in the British administration of India. At 13 years old, he was sent to Sherborne School, a large boarding school in Dorset. Despite being discouraged at school, Turing showed tremendous academic promise from a young age.</a:t>
          </a:r>
        </a:p>
      </dsp:txBody>
      <dsp:txXfrm>
        <a:off x="1936708" y="3004274"/>
        <a:ext cx="4308556" cy="1676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0ED40-6C16-45AD-AF65-496DA024F681}">
      <dsp:nvSpPr>
        <dsp:cNvPr id="0" name=""/>
        <dsp:cNvSpPr/>
      </dsp:nvSpPr>
      <dsp:spPr>
        <a:xfrm>
          <a:off x="0" y="0"/>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91F1B0-9FCD-4149-9149-07806A7B3E1C}">
      <dsp:nvSpPr>
        <dsp:cNvPr id="0" name=""/>
        <dsp:cNvSpPr/>
      </dsp:nvSpPr>
      <dsp:spPr>
        <a:xfrm>
          <a:off x="0" y="0"/>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Turing was influenced by his mentor and teacher Max Newman who was a mathematician at Cambridge University</a:t>
          </a:r>
          <a:endParaRPr lang="en-US" sz="1900" kern="1200"/>
        </a:p>
      </dsp:txBody>
      <dsp:txXfrm>
        <a:off x="0" y="0"/>
        <a:ext cx="6245265" cy="1397336"/>
      </dsp:txXfrm>
    </dsp:sp>
    <dsp:sp modelId="{8474775A-E1E5-437C-8653-5812D878F569}">
      <dsp:nvSpPr>
        <dsp:cNvPr id="0" name=""/>
        <dsp:cNvSpPr/>
      </dsp:nvSpPr>
      <dsp:spPr>
        <a:xfrm>
          <a:off x="0" y="1397336"/>
          <a:ext cx="624526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CFD55F-C110-4B36-AE48-5BB376815771}">
      <dsp:nvSpPr>
        <dsp:cNvPr id="0" name=""/>
        <dsp:cNvSpPr/>
      </dsp:nvSpPr>
      <dsp:spPr>
        <a:xfrm>
          <a:off x="0" y="1397336"/>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After graduating from Cambridge University in 1934, Turing was elected to a fellowship at King’s College in recognition of his research in probability theory</a:t>
          </a:r>
          <a:endParaRPr lang="en-US" sz="1900" kern="1200"/>
        </a:p>
      </dsp:txBody>
      <dsp:txXfrm>
        <a:off x="0" y="1397336"/>
        <a:ext cx="6245265" cy="1397336"/>
      </dsp:txXfrm>
    </dsp:sp>
    <dsp:sp modelId="{AB88F833-1D7D-4CEA-9335-544318BA94B9}">
      <dsp:nvSpPr>
        <dsp:cNvPr id="0" name=""/>
        <dsp:cNvSpPr/>
      </dsp:nvSpPr>
      <dsp:spPr>
        <a:xfrm>
          <a:off x="0" y="2794673"/>
          <a:ext cx="624526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9821D1-05E8-4247-A7A3-530AD0B787FD}">
      <dsp:nvSpPr>
        <dsp:cNvPr id="0" name=""/>
        <dsp:cNvSpPr/>
      </dsp:nvSpPr>
      <dsp:spPr>
        <a:xfrm>
          <a:off x="0" y="2794673"/>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In 1936, he published his seminal paper “On Computable Numbers, with an Application to the Entscheidungsproblem” which laid the foundation for modern computing</a:t>
          </a:r>
          <a:endParaRPr lang="en-US" sz="1900" kern="1200"/>
        </a:p>
      </dsp:txBody>
      <dsp:txXfrm>
        <a:off x="0" y="2794673"/>
        <a:ext cx="6245265" cy="1397336"/>
      </dsp:txXfrm>
    </dsp:sp>
    <dsp:sp modelId="{9BBF28E5-A5FE-4430-B884-E0BD115B4B3D}">
      <dsp:nvSpPr>
        <dsp:cNvPr id="0" name=""/>
        <dsp:cNvSpPr/>
      </dsp:nvSpPr>
      <dsp:spPr>
        <a:xfrm>
          <a:off x="0" y="4192010"/>
          <a:ext cx="624526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3162E-D265-4A0A-A3D7-6CD5811B9455}">
      <dsp:nvSpPr>
        <dsp:cNvPr id="0" name=""/>
        <dsp:cNvSpPr/>
      </dsp:nvSpPr>
      <dsp:spPr>
        <a:xfrm>
          <a:off x="0" y="4192010"/>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Overcoming obstacles: Turing had to overcome societal prejudices against homosexuality which was then a crime in Britain. He was convicted of homosexuality in 1952 and given a choice between imprisonment or chemical castration. </a:t>
          </a:r>
          <a:endParaRPr lang="en-US" sz="1900" kern="1200"/>
        </a:p>
      </dsp:txBody>
      <dsp:txXfrm>
        <a:off x="0" y="4192010"/>
        <a:ext cx="6245265" cy="13973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F2D52-5165-4DBC-BBAD-4E6B0A248DD3}">
      <dsp:nvSpPr>
        <dsp:cNvPr id="0" name=""/>
        <dsp:cNvSpPr/>
      </dsp:nvSpPr>
      <dsp:spPr>
        <a:xfrm>
          <a:off x="0" y="2729"/>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B33E08-E8D3-49FA-9E61-D831F1B97BBE}">
      <dsp:nvSpPr>
        <dsp:cNvPr id="0" name=""/>
        <dsp:cNvSpPr/>
      </dsp:nvSpPr>
      <dsp:spPr>
        <a:xfrm>
          <a:off x="0" y="2729"/>
          <a:ext cx="6245265" cy="186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Turing is famous for developing the first modern computers and decoding the encryption of German Enigma machines during World War II. He also detailed a procedure known as the Turing Test, which forms the basis for artificial intelligence.</a:t>
          </a:r>
        </a:p>
      </dsp:txBody>
      <dsp:txXfrm>
        <a:off x="0" y="2729"/>
        <a:ext cx="6245265" cy="1861296"/>
      </dsp:txXfrm>
    </dsp:sp>
    <dsp:sp modelId="{F9D1B069-547D-4233-8183-A80ED9E500E8}">
      <dsp:nvSpPr>
        <dsp:cNvPr id="0" name=""/>
        <dsp:cNvSpPr/>
      </dsp:nvSpPr>
      <dsp:spPr>
        <a:xfrm>
          <a:off x="0" y="1864025"/>
          <a:ext cx="624526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9596CC-0429-4788-9B66-5D7698666495}">
      <dsp:nvSpPr>
        <dsp:cNvPr id="0" name=""/>
        <dsp:cNvSpPr/>
      </dsp:nvSpPr>
      <dsp:spPr>
        <a:xfrm>
          <a:off x="0" y="1864025"/>
          <a:ext cx="6245265" cy="186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Turing’s first invention was the universal Turing machine, which laid the groundwork for all modern computers. During World War II, he worked as a codebreaker at the British top-secret Government Code and Cipher School. He played a key role in cracking the German Enigma code which helped bring an end to the war.</a:t>
          </a:r>
        </a:p>
      </dsp:txBody>
      <dsp:txXfrm>
        <a:off x="0" y="1864025"/>
        <a:ext cx="6245265" cy="1861296"/>
      </dsp:txXfrm>
    </dsp:sp>
    <dsp:sp modelId="{2DA53589-0FDE-4841-B752-4209BA6F8240}">
      <dsp:nvSpPr>
        <dsp:cNvPr id="0" name=""/>
        <dsp:cNvSpPr/>
      </dsp:nvSpPr>
      <dsp:spPr>
        <a:xfrm>
          <a:off x="0" y="3725321"/>
          <a:ext cx="624526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E6F48-55F4-4FD3-8095-C533CADD8AF4}">
      <dsp:nvSpPr>
        <dsp:cNvPr id="0" name=""/>
        <dsp:cNvSpPr/>
      </dsp:nvSpPr>
      <dsp:spPr>
        <a:xfrm>
          <a:off x="0" y="3725321"/>
          <a:ext cx="6245265" cy="186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He was convicted of homosexuality in 1952. He chose chemical castration and committed suicide two years later 13.</a:t>
          </a:r>
        </a:p>
      </dsp:txBody>
      <dsp:txXfrm>
        <a:off x="0" y="3725321"/>
        <a:ext cx="6245265" cy="18612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C394A-4F35-4666-9BE4-57D8E24FF0F1}">
      <dsp:nvSpPr>
        <dsp:cNvPr id="0" name=""/>
        <dsp:cNvSpPr/>
      </dsp:nvSpPr>
      <dsp:spPr>
        <a:xfrm>
          <a:off x="0" y="682"/>
          <a:ext cx="6245265"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D70B7-FBF9-4D54-A4DD-EFE98A65839F}">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96A0A7-5036-4D89-8E87-77CC54FC994C}">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90000"/>
            </a:lnSpc>
            <a:spcBef>
              <a:spcPct val="0"/>
            </a:spcBef>
            <a:spcAft>
              <a:spcPct val="35000"/>
            </a:spcAft>
            <a:buNone/>
          </a:pPr>
          <a:r>
            <a:rPr lang="en-US" sz="1400" kern="1200"/>
            <a:t>Alan Turing was known for his vision and his ability to see the potential of computing technology beyond its current capabilities. He was also a brilliant mathematician and logician who made major contributions to mathematics, cryptanalysis, logic, philosophy, and mathematical biology.</a:t>
          </a:r>
        </a:p>
      </dsp:txBody>
      <dsp:txXfrm>
        <a:off x="1844034" y="682"/>
        <a:ext cx="4401230" cy="1596566"/>
      </dsp:txXfrm>
    </dsp:sp>
    <dsp:sp modelId="{160B570B-215D-411A-BCA6-5549336FE179}">
      <dsp:nvSpPr>
        <dsp:cNvPr id="0" name=""/>
        <dsp:cNvSpPr/>
      </dsp:nvSpPr>
      <dsp:spPr>
        <a:xfrm>
          <a:off x="0" y="1996390"/>
          <a:ext cx="6245265" cy="15965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FCE1C-3551-4AD1-812B-721480A7F02B}">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E7EB4E-E048-4F6E-BDA2-64DC7DF0DE18}">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90000"/>
            </a:lnSpc>
            <a:spcBef>
              <a:spcPct val="0"/>
            </a:spcBef>
            <a:spcAft>
              <a:spcPct val="35000"/>
            </a:spcAft>
            <a:buNone/>
          </a:pPr>
          <a:r>
            <a:rPr lang="en-US" sz="1400" b="0" i="0" kern="1200"/>
            <a:t>Turing’s life teaches us that we should not let societal prejudices hold us back from achieving our full potential. His work also shows us the importance of perseverance and dedication in achieving our goals.</a:t>
          </a:r>
          <a:endParaRPr lang="en-US" sz="1400" kern="1200"/>
        </a:p>
      </dsp:txBody>
      <dsp:txXfrm>
        <a:off x="1844034" y="1996390"/>
        <a:ext cx="4401230" cy="1596566"/>
      </dsp:txXfrm>
    </dsp:sp>
    <dsp:sp modelId="{64446EB4-C29F-4E6E-8CE3-C7F8C8637DE0}">
      <dsp:nvSpPr>
        <dsp:cNvPr id="0" name=""/>
        <dsp:cNvSpPr/>
      </dsp:nvSpPr>
      <dsp:spPr>
        <a:xfrm>
          <a:off x="0" y="3992098"/>
          <a:ext cx="6245265" cy="1596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E72CD5-4459-4746-B42D-C2299DDE0BC2}">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045CB5-9122-4A05-A4DA-E13FEA125834}">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22300">
            <a:lnSpc>
              <a:spcPct val="90000"/>
            </a:lnSpc>
            <a:spcBef>
              <a:spcPct val="0"/>
            </a:spcBef>
            <a:spcAft>
              <a:spcPct val="35000"/>
            </a:spcAft>
            <a:buNone/>
          </a:pPr>
          <a:r>
            <a:rPr lang="en-US" sz="1400" b="0" i="0" kern="1200"/>
            <a:t>Alan Turing was a brilliant mathematician and computer scientist who made major contributions to modern computing and artificial intelligence. Despite facing many obstacles in his life, he persevered and continued to make groundbreaking discoveries that have had a lasting impact on our world today.</a:t>
          </a:r>
          <a:endParaRPr lang="en-US" sz="1400" kern="1200"/>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A9C6-0BF2-ACB8-65A7-9D7B48B6CE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852250-0B83-9A41-570E-3A2E4BC3E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3F1C6F-9CF7-733C-489C-47822F5EFC96}"/>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5" name="Footer Placeholder 4">
            <a:extLst>
              <a:ext uri="{FF2B5EF4-FFF2-40B4-BE49-F238E27FC236}">
                <a16:creationId xmlns:a16="http://schemas.microsoft.com/office/drawing/2014/main" id="{B289974B-4CFA-14B5-3E6D-3AD596F55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1DF4F-E139-B1DE-5801-BA5AE81BED38}"/>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353322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D231-657E-2B96-ADA4-9B07C0FBA5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7F91D4-7468-B244-D49A-B14FC6BC64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1F443-6E03-E2DB-D7F3-B852B449F5E8}"/>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5" name="Footer Placeholder 4">
            <a:extLst>
              <a:ext uri="{FF2B5EF4-FFF2-40B4-BE49-F238E27FC236}">
                <a16:creationId xmlns:a16="http://schemas.microsoft.com/office/drawing/2014/main" id="{8959CB87-CEA6-4633-E425-8F401C08B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6FFE1-C656-0798-4BC5-98B2904F1140}"/>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305853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DCBFC-9E77-7CE0-B26A-2243A6B419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CD991A-D8C2-CF3F-8EF5-C7A4859891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CE837-7B34-B6B0-C09F-5801B6EC45B2}"/>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5" name="Footer Placeholder 4">
            <a:extLst>
              <a:ext uri="{FF2B5EF4-FFF2-40B4-BE49-F238E27FC236}">
                <a16:creationId xmlns:a16="http://schemas.microsoft.com/office/drawing/2014/main" id="{B553EDF2-E055-4D73-76AC-E21B65005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8FBA7-C006-E686-3C4C-706390098D5E}"/>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316857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FF3C-4DFE-5EC2-0F5E-2FCEC769C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76939-514C-0AD0-0DB7-C72C4AD1A1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61BC0-C585-05DF-6A23-7D504D314BB6}"/>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5" name="Footer Placeholder 4">
            <a:extLst>
              <a:ext uri="{FF2B5EF4-FFF2-40B4-BE49-F238E27FC236}">
                <a16:creationId xmlns:a16="http://schemas.microsoft.com/office/drawing/2014/main" id="{C6765813-5730-40C2-E390-CCD842C5B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8CEF2-971C-0E9E-C43B-A015CFB379A7}"/>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128743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DB6D-6250-08EB-3D0E-F7CAD00AC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32F02-F6DC-3819-DDBF-67620933E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590A9-A89A-9F15-DCE6-4A5EEE011488}"/>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5" name="Footer Placeholder 4">
            <a:extLst>
              <a:ext uri="{FF2B5EF4-FFF2-40B4-BE49-F238E27FC236}">
                <a16:creationId xmlns:a16="http://schemas.microsoft.com/office/drawing/2014/main" id="{B5D03A92-8905-7D4C-9319-5B2375802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E3BCB-3A6A-4BCE-1BC4-343D7F8732D0}"/>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362065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08FB-2EBC-A50E-92C0-A256B9B05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47C799-F260-4874-696B-AF3FA110EA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CC12FC-43C2-E9A2-69E5-D6F49042D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475A5A-0459-8855-0413-961F36BBB2C9}"/>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6" name="Footer Placeholder 5">
            <a:extLst>
              <a:ext uri="{FF2B5EF4-FFF2-40B4-BE49-F238E27FC236}">
                <a16:creationId xmlns:a16="http://schemas.microsoft.com/office/drawing/2014/main" id="{0A45BEB9-6994-E17D-156F-13FF19B6B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448ED-7F35-38C5-3070-3B62661195FC}"/>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253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2F90-8A03-8151-A2B4-9B6DFED23E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5F5144-824F-8A9F-4EFC-BE02A754F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BA121-8C7D-0652-B19A-B52B8A1F8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16AA2E-DAFC-DB1E-C301-1068423802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0A9EF-322E-C6F0-AEB7-A082418CC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2BE7AC-DF18-CAF6-CB8F-1C9F47A5C255}"/>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8" name="Footer Placeholder 7">
            <a:extLst>
              <a:ext uri="{FF2B5EF4-FFF2-40B4-BE49-F238E27FC236}">
                <a16:creationId xmlns:a16="http://schemas.microsoft.com/office/drawing/2014/main" id="{BDB721D4-4E19-C976-EF9C-FDADDEBA4E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08FD31-F5CC-2214-0A7D-14BA1D2D5D46}"/>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223685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13BD-B06B-4AC7-80B5-531A0DB73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DB684B-D31A-AB35-07A6-6B125F50ABB1}"/>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4" name="Footer Placeholder 3">
            <a:extLst>
              <a:ext uri="{FF2B5EF4-FFF2-40B4-BE49-F238E27FC236}">
                <a16:creationId xmlns:a16="http://schemas.microsoft.com/office/drawing/2014/main" id="{794CF4A6-3D6C-0BEC-EEDD-8FCE96BDD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34A2B9-8F81-179D-0F9F-68BEAB37E1D8}"/>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199308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4B9B3-CCFA-9888-985C-A1F0596735FB}"/>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3" name="Footer Placeholder 2">
            <a:extLst>
              <a:ext uri="{FF2B5EF4-FFF2-40B4-BE49-F238E27FC236}">
                <a16:creationId xmlns:a16="http://schemas.microsoft.com/office/drawing/2014/main" id="{EB7A2973-5870-A1EC-4637-9029C7B6D0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47A40A-6290-1987-5CAD-B2D9B3D0AF49}"/>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271808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2DC6-A605-6C77-63BD-605C87F62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495D2B-CA1C-206E-47E9-27BA798CC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B70CEB-BC73-992B-4479-520CE033E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812EB-B411-D34C-B632-82AC58D59238}"/>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6" name="Footer Placeholder 5">
            <a:extLst>
              <a:ext uri="{FF2B5EF4-FFF2-40B4-BE49-F238E27FC236}">
                <a16:creationId xmlns:a16="http://schemas.microsoft.com/office/drawing/2014/main" id="{A0A9809B-042D-B9D0-DB68-ECACDF597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26B18-DD11-C9CD-C83E-7FEB26E499C1}"/>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129713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DDAE-00B9-A3EA-5A80-498C9649E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3CFFE1-0C68-925F-9F58-13DE10A41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449429-985C-733B-A722-563284B69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41E7F-745D-7B79-BCF5-629E65DCB635}"/>
              </a:ext>
            </a:extLst>
          </p:cNvPr>
          <p:cNvSpPr>
            <a:spLocks noGrp="1"/>
          </p:cNvSpPr>
          <p:nvPr>
            <p:ph type="dt" sz="half" idx="10"/>
          </p:nvPr>
        </p:nvSpPr>
        <p:spPr/>
        <p:txBody>
          <a:bodyPr/>
          <a:lstStyle/>
          <a:p>
            <a:fld id="{6856E3B8-52DF-4EC0-89B4-553D84EDCB68}" type="datetimeFigureOut">
              <a:rPr lang="en-US" smtClean="0"/>
              <a:t>5/31/2023</a:t>
            </a:fld>
            <a:endParaRPr lang="en-US"/>
          </a:p>
        </p:txBody>
      </p:sp>
      <p:sp>
        <p:nvSpPr>
          <p:cNvPr id="6" name="Footer Placeholder 5">
            <a:extLst>
              <a:ext uri="{FF2B5EF4-FFF2-40B4-BE49-F238E27FC236}">
                <a16:creationId xmlns:a16="http://schemas.microsoft.com/office/drawing/2014/main" id="{48CBC0D8-6CB7-077F-A565-CE17EE3B5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708BD-FCA2-3F28-E089-72C410AB9BB4}"/>
              </a:ext>
            </a:extLst>
          </p:cNvPr>
          <p:cNvSpPr>
            <a:spLocks noGrp="1"/>
          </p:cNvSpPr>
          <p:nvPr>
            <p:ph type="sldNum" sz="quarter" idx="12"/>
          </p:nvPr>
        </p:nvSpPr>
        <p:spPr/>
        <p:txBody>
          <a:bodyPr/>
          <a:lstStyle/>
          <a:p>
            <a:fld id="{0AF8C4A3-F01A-4151-93A4-93713CEEA1D1}" type="slidenum">
              <a:rPr lang="en-US" smtClean="0"/>
              <a:t>‹#›</a:t>
            </a:fld>
            <a:endParaRPr lang="en-US"/>
          </a:p>
        </p:txBody>
      </p:sp>
    </p:spTree>
    <p:extLst>
      <p:ext uri="{BB962C8B-B14F-4D97-AF65-F5344CB8AC3E}">
        <p14:creationId xmlns:p14="http://schemas.microsoft.com/office/powerpoint/2010/main" val="139010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C8E29F-2810-0E65-8689-A52C5CDFA8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F37E18-760A-09D6-54EC-AB82B0962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11E07-4958-F223-25F8-6B2F4C0F3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6E3B8-52DF-4EC0-89B4-553D84EDCB68}" type="datetimeFigureOut">
              <a:rPr lang="en-US" smtClean="0"/>
              <a:t>5/31/2023</a:t>
            </a:fld>
            <a:endParaRPr lang="en-US"/>
          </a:p>
        </p:txBody>
      </p:sp>
      <p:sp>
        <p:nvSpPr>
          <p:cNvPr id="5" name="Footer Placeholder 4">
            <a:extLst>
              <a:ext uri="{FF2B5EF4-FFF2-40B4-BE49-F238E27FC236}">
                <a16:creationId xmlns:a16="http://schemas.microsoft.com/office/drawing/2014/main" id="{4941E497-BA27-52BE-B291-37C363B6E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A97803-6830-3847-69D4-018F4E65C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8C4A3-F01A-4151-93A4-93713CEEA1D1}" type="slidenum">
              <a:rPr lang="en-US" smtClean="0"/>
              <a:t>‹#›</a:t>
            </a:fld>
            <a:endParaRPr lang="en-US"/>
          </a:p>
        </p:txBody>
      </p:sp>
    </p:spTree>
    <p:extLst>
      <p:ext uri="{BB962C8B-B14F-4D97-AF65-F5344CB8AC3E}">
        <p14:creationId xmlns:p14="http://schemas.microsoft.com/office/powerpoint/2010/main" val="4032027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hyperlink" Target="https://www.bbc.co.uk/teach/alan-turing-creator-of-modern-computing/zhwp7nb" TargetMode="External"/><Relationship Id="rId2" Type="http://schemas.openxmlformats.org/officeDocument/2006/relationships/hyperlink" Target="https://www.thefamouspeople.com/profiles/alan-turing-4223.php" TargetMode="External"/><Relationship Id="rId1" Type="http://schemas.openxmlformats.org/officeDocument/2006/relationships/slideLayout" Target="../slideLayouts/slideLayout2.xml"/><Relationship Id="rId5" Type="http://schemas.openxmlformats.org/officeDocument/2006/relationships/hyperlink" Target="https://www.profolus.com/topics/the-contributions-of-alan-turing/" TargetMode="External"/><Relationship Id="rId4" Type="http://schemas.openxmlformats.org/officeDocument/2006/relationships/hyperlink" Target="https://totallyhistory.com/alan-tu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ack fingerprints with one red fingerprint">
            <a:extLst>
              <a:ext uri="{FF2B5EF4-FFF2-40B4-BE49-F238E27FC236}">
                <a16:creationId xmlns:a16="http://schemas.microsoft.com/office/drawing/2014/main" id="{3055A02B-B572-ACEF-F16B-F6AC99DC2165}"/>
              </a:ext>
            </a:extLst>
          </p:cNvPr>
          <p:cNvPicPr>
            <a:picLocks noChangeAspect="1"/>
          </p:cNvPicPr>
          <p:nvPr/>
        </p:nvPicPr>
        <p:blipFill rotWithShape="1">
          <a:blip r:embed="rId2"/>
          <a:srcRect r="-1" b="20885"/>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F4988E-F530-1E6A-5BDC-24F055027A5E}"/>
              </a:ext>
            </a:extLst>
          </p:cNvPr>
          <p:cNvSpPr>
            <a:spLocks noGrp="1"/>
          </p:cNvSpPr>
          <p:nvPr>
            <p:ph type="ctrTitle"/>
          </p:nvPr>
        </p:nvSpPr>
        <p:spPr>
          <a:xfrm>
            <a:off x="477981" y="1122363"/>
            <a:ext cx="4023360" cy="3204134"/>
          </a:xfrm>
        </p:spPr>
        <p:txBody>
          <a:bodyPr anchor="b">
            <a:normAutofit/>
          </a:bodyPr>
          <a:lstStyle/>
          <a:p>
            <a:pPr algn="l"/>
            <a:r>
              <a:rPr lang="en-US" sz="4800"/>
              <a:t>Alan Turing</a:t>
            </a:r>
          </a:p>
        </p:txBody>
      </p:sp>
      <p:sp>
        <p:nvSpPr>
          <p:cNvPr id="3" name="Subtitle 2">
            <a:extLst>
              <a:ext uri="{FF2B5EF4-FFF2-40B4-BE49-F238E27FC236}">
                <a16:creationId xmlns:a16="http://schemas.microsoft.com/office/drawing/2014/main" id="{E52C3A3C-4F7A-D4DE-93A2-0886CC890F7F}"/>
              </a:ext>
            </a:extLst>
          </p:cNvPr>
          <p:cNvSpPr>
            <a:spLocks noGrp="1"/>
          </p:cNvSpPr>
          <p:nvPr>
            <p:ph type="subTitle" idx="1"/>
          </p:nvPr>
        </p:nvSpPr>
        <p:spPr>
          <a:xfrm>
            <a:off x="477980" y="4872922"/>
            <a:ext cx="4023359" cy="1208141"/>
          </a:xfrm>
        </p:spPr>
        <p:txBody>
          <a:bodyPr>
            <a:normAutofit/>
          </a:bodyPr>
          <a:lstStyle/>
          <a:p>
            <a:pPr algn="l"/>
            <a:r>
              <a:rPr lang="en-US" sz="2000"/>
              <a:t>Famous Computer Scientist Research Presentation</a:t>
            </a:r>
          </a:p>
          <a:p>
            <a:pPr algn="l"/>
            <a:r>
              <a:rPr lang="en-US" sz="2000"/>
              <a:t>Aadil Hussain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67266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A0CBB91-0BB0-8D74-036A-ED72CA51D4AA}"/>
              </a:ext>
            </a:extLst>
          </p:cNvPr>
          <p:cNvSpPr>
            <a:spLocks noGrp="1"/>
          </p:cNvSpPr>
          <p:nvPr>
            <p:ph type="title"/>
          </p:nvPr>
        </p:nvSpPr>
        <p:spPr>
          <a:xfrm>
            <a:off x="479394" y="1070800"/>
            <a:ext cx="3939688" cy="5583126"/>
          </a:xfrm>
        </p:spPr>
        <p:txBody>
          <a:bodyPr>
            <a:normAutofit/>
          </a:bodyPr>
          <a:lstStyle/>
          <a:p>
            <a:pPr algn="r"/>
            <a:r>
              <a:rPr lang="en-US" sz="3200" b="0" i="0">
                <a:effectLst/>
                <a:latin typeface="-apple-system"/>
              </a:rPr>
              <a:t>Alan Turing was an important figure in Computer Science because of his contributions to cryptography, artificial intelligence, and the development of the first computer.</a:t>
            </a:r>
            <a:endParaRPr lang="en-US" sz="32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6ACC22DC-C7C3-66F8-790C-CF610E340131}"/>
              </a:ext>
            </a:extLst>
          </p:cNvPr>
          <p:cNvGraphicFramePr>
            <a:graphicFrameLocks noGrp="1"/>
          </p:cNvGraphicFramePr>
          <p:nvPr>
            <p:ph idx="1"/>
            <p:extLst>
              <p:ext uri="{D42A27DB-BD31-4B8C-83A1-F6EECF244321}">
                <p14:modId xmlns:p14="http://schemas.microsoft.com/office/powerpoint/2010/main" val="118665792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279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AD3E416-8736-5A35-FC4A-45A1678FF599}"/>
              </a:ext>
            </a:extLst>
          </p:cNvPr>
          <p:cNvSpPr>
            <a:spLocks noGrp="1"/>
          </p:cNvSpPr>
          <p:nvPr>
            <p:ph type="title"/>
          </p:nvPr>
        </p:nvSpPr>
        <p:spPr>
          <a:xfrm>
            <a:off x="479394" y="1070800"/>
            <a:ext cx="3939688" cy="5583126"/>
          </a:xfrm>
        </p:spPr>
        <p:txBody>
          <a:bodyPr>
            <a:normAutofit/>
          </a:bodyPr>
          <a:lstStyle/>
          <a:p>
            <a:pPr algn="r"/>
            <a:r>
              <a:rPr lang="en-US" sz="5000"/>
              <a:t>Early Life/Childhood</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0DF8F6F-5144-8E8C-AADA-2BD806EDDE54}"/>
              </a:ext>
            </a:extLst>
          </p:cNvPr>
          <p:cNvGraphicFramePr>
            <a:graphicFrameLocks noGrp="1"/>
          </p:cNvGraphicFramePr>
          <p:nvPr>
            <p:ph idx="1"/>
            <p:extLst>
              <p:ext uri="{D42A27DB-BD31-4B8C-83A1-F6EECF244321}">
                <p14:modId xmlns:p14="http://schemas.microsoft.com/office/powerpoint/2010/main" val="303957125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612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05A1806-38A7-BC5A-A3F7-B80F0C70D3F1}"/>
              </a:ext>
            </a:extLst>
          </p:cNvPr>
          <p:cNvSpPr>
            <a:spLocks noGrp="1"/>
          </p:cNvSpPr>
          <p:nvPr>
            <p:ph type="title"/>
          </p:nvPr>
        </p:nvSpPr>
        <p:spPr>
          <a:xfrm>
            <a:off x="479394" y="1070800"/>
            <a:ext cx="3939688" cy="5583126"/>
          </a:xfrm>
        </p:spPr>
        <p:txBody>
          <a:bodyPr>
            <a:normAutofit/>
          </a:bodyPr>
          <a:lstStyle/>
          <a:p>
            <a:pPr algn="r"/>
            <a:r>
              <a:rPr lang="en-US" sz="7400"/>
              <a:t>Beginning of Career</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B5C83B8-96E8-BE40-9A85-327A0454E5F4}"/>
              </a:ext>
            </a:extLst>
          </p:cNvPr>
          <p:cNvGraphicFramePr>
            <a:graphicFrameLocks noGrp="1"/>
          </p:cNvGraphicFramePr>
          <p:nvPr>
            <p:ph idx="1"/>
            <p:extLst>
              <p:ext uri="{D42A27DB-BD31-4B8C-83A1-F6EECF244321}">
                <p14:modId xmlns:p14="http://schemas.microsoft.com/office/powerpoint/2010/main" val="285577027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07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F5F8770-511E-ABA4-25FD-BA3BCEE0810F}"/>
              </a:ext>
            </a:extLst>
          </p:cNvPr>
          <p:cNvSpPr>
            <a:spLocks noGrp="1"/>
          </p:cNvSpPr>
          <p:nvPr>
            <p:ph type="title"/>
          </p:nvPr>
        </p:nvSpPr>
        <p:spPr>
          <a:xfrm>
            <a:off x="479394" y="1070800"/>
            <a:ext cx="3939688" cy="5583126"/>
          </a:xfrm>
        </p:spPr>
        <p:txBody>
          <a:bodyPr>
            <a:normAutofit/>
          </a:bodyPr>
          <a:lstStyle/>
          <a:p>
            <a:pPr algn="r"/>
            <a:r>
              <a:rPr lang="en-US" sz="3800"/>
              <a:t>Accomplishments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8DDAF23-1E8F-5178-14DC-C321819462C4}"/>
              </a:ext>
            </a:extLst>
          </p:cNvPr>
          <p:cNvGraphicFramePr>
            <a:graphicFrameLocks noGrp="1"/>
          </p:cNvGraphicFramePr>
          <p:nvPr>
            <p:ph idx="1"/>
            <p:extLst>
              <p:ext uri="{D42A27DB-BD31-4B8C-83A1-F6EECF244321}">
                <p14:modId xmlns:p14="http://schemas.microsoft.com/office/powerpoint/2010/main" val="217541509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17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54C8FC8-03A4-B42B-B7C8-F76D3D1E16A8}"/>
              </a:ext>
            </a:extLst>
          </p:cNvPr>
          <p:cNvSpPr>
            <a:spLocks noGrp="1"/>
          </p:cNvSpPr>
          <p:nvPr>
            <p:ph type="title"/>
          </p:nvPr>
        </p:nvSpPr>
        <p:spPr>
          <a:xfrm>
            <a:off x="479394" y="1070800"/>
            <a:ext cx="3939688" cy="5583126"/>
          </a:xfrm>
        </p:spPr>
        <p:txBody>
          <a:bodyPr>
            <a:normAutofit/>
          </a:bodyPr>
          <a:lstStyle/>
          <a:p>
            <a:pPr algn="r"/>
            <a:r>
              <a:rPr lang="en-US" sz="8000"/>
              <a:t>Lessons from their Life</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1098B56-2CA8-B5F1-6C8D-5EDECB9085C9}"/>
              </a:ext>
            </a:extLst>
          </p:cNvPr>
          <p:cNvGraphicFramePr>
            <a:graphicFrameLocks noGrp="1"/>
          </p:cNvGraphicFramePr>
          <p:nvPr>
            <p:ph idx="1"/>
            <p:extLst>
              <p:ext uri="{D42A27DB-BD31-4B8C-83A1-F6EECF244321}">
                <p14:modId xmlns:p14="http://schemas.microsoft.com/office/powerpoint/2010/main" val="419468601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59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FFE7-652E-0BB7-12B0-CF91F606D1C7}"/>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37D4AB81-CC48-96FE-A078-75A0BF62F7F6}"/>
              </a:ext>
            </a:extLst>
          </p:cNvPr>
          <p:cNvSpPr>
            <a:spLocks noGrp="1"/>
          </p:cNvSpPr>
          <p:nvPr>
            <p:ph idx="1"/>
          </p:nvPr>
        </p:nvSpPr>
        <p:spPr/>
        <p:txBody>
          <a:bodyPr/>
          <a:lstStyle/>
          <a:p>
            <a:r>
              <a:rPr lang="en-US" dirty="0">
                <a:hlinkClick r:id="rId2"/>
              </a:rPr>
              <a:t>https://www.thefamouspeople.com/profiles/alan-turing-4223.php</a:t>
            </a:r>
            <a:endParaRPr lang="en-US" dirty="0"/>
          </a:p>
          <a:p>
            <a:r>
              <a:rPr lang="en-US" dirty="0">
                <a:hlinkClick r:id="rId3"/>
              </a:rPr>
              <a:t>https://www.bbc.co.uk/teach/alan-turing-creator-of-modern-computing/zhwp7nb</a:t>
            </a:r>
            <a:endParaRPr lang="en-US" dirty="0"/>
          </a:p>
          <a:p>
            <a:r>
              <a:rPr lang="en-US" dirty="0">
                <a:hlinkClick r:id="rId4"/>
              </a:rPr>
              <a:t>https://totallyhistory.com/alan-turing/</a:t>
            </a:r>
            <a:endParaRPr lang="en-US" dirty="0"/>
          </a:p>
          <a:p>
            <a:r>
              <a:rPr lang="en-US" dirty="0">
                <a:hlinkClick r:id="rId5"/>
              </a:rPr>
              <a:t>https://www.profolus.com/topics/the-contributions-of-alan-turing/</a:t>
            </a:r>
            <a:endParaRPr lang="en-US" dirty="0"/>
          </a:p>
          <a:p>
            <a:endParaRPr lang="en-US" dirty="0"/>
          </a:p>
        </p:txBody>
      </p:sp>
    </p:spTree>
    <p:extLst>
      <p:ext uri="{BB962C8B-B14F-4D97-AF65-F5344CB8AC3E}">
        <p14:creationId xmlns:p14="http://schemas.microsoft.com/office/powerpoint/2010/main" val="3589197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630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Alan Turing</vt:lpstr>
      <vt:lpstr>Alan Turing was an important figure in Computer Science because of his contributions to cryptography, artificial intelligence, and the development of the first computer.</vt:lpstr>
      <vt:lpstr>Early Life/Childhood</vt:lpstr>
      <vt:lpstr>Beginning of Career</vt:lpstr>
      <vt:lpstr>Accomplishments</vt:lpstr>
      <vt:lpstr>Lessons from their Life</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Alan Turing</dc:title>
  <dc:creator>Mir Aadil Hussain Mir Imthiaz Hussain</dc:creator>
  <cp:lastModifiedBy>Mir Aadil Hussain Mir Imthiaz Hussain</cp:lastModifiedBy>
  <cp:revision>1</cp:revision>
  <dcterms:created xsi:type="dcterms:W3CDTF">2023-06-01T02:17:14Z</dcterms:created>
  <dcterms:modified xsi:type="dcterms:W3CDTF">2023-06-01T02:46:22Z</dcterms:modified>
</cp:coreProperties>
</file>