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59" r:id="rId7"/>
    <p:sldId id="264" r:id="rId8"/>
    <p:sldId id="265" r:id="rId9"/>
    <p:sldId id="260" r:id="rId10"/>
    <p:sldId id="266" r:id="rId11"/>
    <p:sldId id="267" r:id="rId12"/>
    <p:sldId id="261"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A54A12-EB66-4639-B7FB-BB3AB846C5DB}" v="24" dt="2023-05-28T21:23:20.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 Aadil Hussain Mir Imthiaz Hussain" userId="12e238c7-8ca0-4c67-886b-f3279606ce4e" providerId="ADAL" clId="{21A54A12-EB66-4639-B7FB-BB3AB846C5DB}"/>
    <pc:docChg chg="undo redo custSel addSld delSld modSld">
      <pc:chgData name="Mir Aadil Hussain Mir Imthiaz Hussain" userId="12e238c7-8ca0-4c67-886b-f3279606ce4e" providerId="ADAL" clId="{21A54A12-EB66-4639-B7FB-BB3AB846C5DB}" dt="2023-05-28T21:46:50.322" v="736" actId="26606"/>
      <pc:docMkLst>
        <pc:docMk/>
      </pc:docMkLst>
      <pc:sldChg chg="addSp delSp modSp mod addAnim delAnim">
        <pc:chgData name="Mir Aadil Hussain Mir Imthiaz Hussain" userId="12e238c7-8ca0-4c67-886b-f3279606ce4e" providerId="ADAL" clId="{21A54A12-EB66-4639-B7FB-BB3AB846C5DB}" dt="2023-05-28T21:41:46.632" v="663" actId="26606"/>
        <pc:sldMkLst>
          <pc:docMk/>
          <pc:sldMk cId="1140517610" sldId="256"/>
        </pc:sldMkLst>
        <pc:spChg chg="mod">
          <ac:chgData name="Mir Aadil Hussain Mir Imthiaz Hussain" userId="12e238c7-8ca0-4c67-886b-f3279606ce4e" providerId="ADAL" clId="{21A54A12-EB66-4639-B7FB-BB3AB846C5DB}" dt="2023-05-28T21:41:46.632" v="663" actId="26606"/>
          <ac:spMkLst>
            <pc:docMk/>
            <pc:sldMk cId="1140517610" sldId="256"/>
            <ac:spMk id="2" creationId="{516C760E-EC3C-172C-BEE8-52633E91C4DE}"/>
          </ac:spMkLst>
        </pc:spChg>
        <pc:spChg chg="mod">
          <ac:chgData name="Mir Aadil Hussain Mir Imthiaz Hussain" userId="12e238c7-8ca0-4c67-886b-f3279606ce4e" providerId="ADAL" clId="{21A54A12-EB66-4639-B7FB-BB3AB846C5DB}" dt="2023-05-28T21:41:46.632" v="663" actId="26606"/>
          <ac:spMkLst>
            <pc:docMk/>
            <pc:sldMk cId="1140517610" sldId="256"/>
            <ac:spMk id="3" creationId="{3A24B961-98E3-54EB-E6F1-DDA9D6D2241A}"/>
          </ac:spMkLst>
        </pc:spChg>
        <pc:spChg chg="add del">
          <ac:chgData name="Mir Aadil Hussain Mir Imthiaz Hussain" userId="12e238c7-8ca0-4c67-886b-f3279606ce4e" providerId="ADAL" clId="{21A54A12-EB66-4639-B7FB-BB3AB846C5DB}" dt="2023-05-28T21:41:46.632" v="663" actId="26606"/>
          <ac:spMkLst>
            <pc:docMk/>
            <pc:sldMk cId="1140517610" sldId="256"/>
            <ac:spMk id="8" creationId="{787F4F1C-8D3D-4EC1-B72D-A0470A5A08B8}"/>
          </ac:spMkLst>
        </pc:spChg>
        <pc:spChg chg="add del">
          <ac:chgData name="Mir Aadil Hussain Mir Imthiaz Hussain" userId="12e238c7-8ca0-4c67-886b-f3279606ce4e" providerId="ADAL" clId="{21A54A12-EB66-4639-B7FB-BB3AB846C5DB}" dt="2023-05-28T21:41:34.732" v="662" actId="26606"/>
          <ac:spMkLst>
            <pc:docMk/>
            <pc:sldMk cId="1140517610" sldId="256"/>
            <ac:spMk id="22" creationId="{C1DD1A8A-57D5-4A81-AD04-532B043C5611}"/>
          </ac:spMkLst>
        </pc:spChg>
        <pc:spChg chg="add">
          <ac:chgData name="Mir Aadil Hussain Mir Imthiaz Hussain" userId="12e238c7-8ca0-4c67-886b-f3279606ce4e" providerId="ADAL" clId="{21A54A12-EB66-4639-B7FB-BB3AB846C5DB}" dt="2023-05-28T21:41:46.632" v="663" actId="26606"/>
          <ac:spMkLst>
            <pc:docMk/>
            <pc:sldMk cId="1140517610" sldId="256"/>
            <ac:spMk id="23" creationId="{65219498-D544-41AC-98FE-8F956EF66A62}"/>
          </ac:spMkLst>
        </pc:spChg>
        <pc:spChg chg="add del">
          <ac:chgData name="Mir Aadil Hussain Mir Imthiaz Hussain" userId="12e238c7-8ca0-4c67-886b-f3279606ce4e" providerId="ADAL" clId="{21A54A12-EB66-4639-B7FB-BB3AB846C5DB}" dt="2023-05-28T21:41:34.732" v="662" actId="26606"/>
          <ac:spMkLst>
            <pc:docMk/>
            <pc:sldMk cId="1140517610" sldId="256"/>
            <ac:spMk id="24" creationId="{007891EC-4501-44ED-A8C8-B11B6DB767AB}"/>
          </ac:spMkLst>
        </pc:spChg>
        <pc:spChg chg="add">
          <ac:chgData name="Mir Aadil Hussain Mir Imthiaz Hussain" userId="12e238c7-8ca0-4c67-886b-f3279606ce4e" providerId="ADAL" clId="{21A54A12-EB66-4639-B7FB-BB3AB846C5DB}" dt="2023-05-28T21:41:46.632" v="663" actId="26606"/>
          <ac:spMkLst>
            <pc:docMk/>
            <pc:sldMk cId="1140517610" sldId="256"/>
            <ac:spMk id="25" creationId="{F500DBFC-17A9-4E0A-AEE2-A49F9AEEF0FD}"/>
          </ac:spMkLst>
        </pc:spChg>
        <pc:grpChg chg="add del">
          <ac:chgData name="Mir Aadil Hussain Mir Imthiaz Hussain" userId="12e238c7-8ca0-4c67-886b-f3279606ce4e" providerId="ADAL" clId="{21A54A12-EB66-4639-B7FB-BB3AB846C5DB}" dt="2023-05-28T21:41:46.632" v="663" actId="26606"/>
          <ac:grpSpMkLst>
            <pc:docMk/>
            <pc:sldMk cId="1140517610" sldId="256"/>
            <ac:grpSpMk id="10" creationId="{D1E3DD61-64DB-46AD-B249-E273CD86B051}"/>
          </ac:grpSpMkLst>
        </pc:grpChg>
        <pc:grpChg chg="add">
          <ac:chgData name="Mir Aadil Hussain Mir Imthiaz Hussain" userId="12e238c7-8ca0-4c67-886b-f3279606ce4e" providerId="ADAL" clId="{21A54A12-EB66-4639-B7FB-BB3AB846C5DB}" dt="2023-05-28T21:41:46.632" v="663" actId="26606"/>
          <ac:grpSpMkLst>
            <pc:docMk/>
            <pc:sldMk cId="1140517610" sldId="256"/>
            <ac:grpSpMk id="27" creationId="{D74613BB-817C-4C4F-8A24-4936F2F064C0}"/>
          </ac:grpSpMkLst>
        </pc:grpChg>
        <pc:picChg chg="add del">
          <ac:chgData name="Mir Aadil Hussain Mir Imthiaz Hussain" userId="12e238c7-8ca0-4c67-886b-f3279606ce4e" providerId="ADAL" clId="{21A54A12-EB66-4639-B7FB-BB3AB846C5DB}" dt="2023-05-28T21:41:34.732" v="662" actId="26606"/>
          <ac:picMkLst>
            <pc:docMk/>
            <pc:sldMk cId="1140517610" sldId="256"/>
            <ac:picMk id="18" creationId="{51BE55D4-9FD8-199E-C87A-FA25D1BCA01F}"/>
          </ac:picMkLst>
        </pc:picChg>
        <pc:picChg chg="add">
          <ac:chgData name="Mir Aadil Hussain Mir Imthiaz Hussain" userId="12e238c7-8ca0-4c67-886b-f3279606ce4e" providerId="ADAL" clId="{21A54A12-EB66-4639-B7FB-BB3AB846C5DB}" dt="2023-05-28T21:41:46.632" v="663" actId="26606"/>
          <ac:picMkLst>
            <pc:docMk/>
            <pc:sldMk cId="1140517610" sldId="256"/>
            <ac:picMk id="20" creationId="{5A552FBE-3497-B27D-48A1-0A5819FE2264}"/>
          </ac:picMkLst>
        </pc:picChg>
      </pc:sldChg>
      <pc:sldChg chg="addSp delSp modSp mod setClrOvrMap">
        <pc:chgData name="Mir Aadil Hussain Mir Imthiaz Hussain" userId="12e238c7-8ca0-4c67-886b-f3279606ce4e" providerId="ADAL" clId="{21A54A12-EB66-4639-B7FB-BB3AB846C5DB}" dt="2023-05-28T21:42:21.936" v="667" actId="26606"/>
        <pc:sldMkLst>
          <pc:docMk/>
          <pc:sldMk cId="1792114224" sldId="257"/>
        </pc:sldMkLst>
        <pc:spChg chg="mod">
          <ac:chgData name="Mir Aadil Hussain Mir Imthiaz Hussain" userId="12e238c7-8ca0-4c67-886b-f3279606ce4e" providerId="ADAL" clId="{21A54A12-EB66-4639-B7FB-BB3AB846C5DB}" dt="2023-05-28T21:41:54.544" v="664" actId="26606"/>
          <ac:spMkLst>
            <pc:docMk/>
            <pc:sldMk cId="1792114224" sldId="257"/>
            <ac:spMk id="2" creationId="{0749780F-78AF-B05E-3430-AEB663C43B3A}"/>
          </ac:spMkLst>
        </pc:spChg>
        <pc:spChg chg="mod">
          <ac:chgData name="Mir Aadil Hussain Mir Imthiaz Hussain" userId="12e238c7-8ca0-4c67-886b-f3279606ce4e" providerId="ADAL" clId="{21A54A12-EB66-4639-B7FB-BB3AB846C5DB}" dt="2023-05-28T21:41:54.544" v="664" actId="26606"/>
          <ac:spMkLst>
            <pc:docMk/>
            <pc:sldMk cId="1792114224" sldId="257"/>
            <ac:spMk id="3" creationId="{3852AE7C-9A48-8897-F19C-BCC1CED47D94}"/>
          </ac:spMkLst>
        </pc:spChg>
        <pc:spChg chg="del">
          <ac:chgData name="Mir Aadil Hussain Mir Imthiaz Hussain" userId="12e238c7-8ca0-4c67-886b-f3279606ce4e" providerId="ADAL" clId="{21A54A12-EB66-4639-B7FB-BB3AB846C5DB}" dt="2023-05-28T21:41:54.544" v="664" actId="26606"/>
          <ac:spMkLst>
            <pc:docMk/>
            <pc:sldMk cId="1792114224" sldId="257"/>
            <ac:spMk id="8" creationId="{C6D09588-9668-4D38-8AD4-C27CF2B2D41C}"/>
          </ac:spMkLst>
        </pc:spChg>
        <pc:spChg chg="add del">
          <ac:chgData name="Mir Aadil Hussain Mir Imthiaz Hussain" userId="12e238c7-8ca0-4c67-886b-f3279606ce4e" providerId="ADAL" clId="{21A54A12-EB66-4639-B7FB-BB3AB846C5DB}" dt="2023-05-28T21:42:21.936" v="667" actId="26606"/>
          <ac:spMkLst>
            <pc:docMk/>
            <pc:sldMk cId="1792114224" sldId="257"/>
            <ac:spMk id="19" creationId="{18873D23-2DCF-4B31-A009-95721C06E8E1}"/>
          </ac:spMkLst>
        </pc:spChg>
        <pc:spChg chg="add del">
          <ac:chgData name="Mir Aadil Hussain Mir Imthiaz Hussain" userId="12e238c7-8ca0-4c67-886b-f3279606ce4e" providerId="ADAL" clId="{21A54A12-EB66-4639-B7FB-BB3AB846C5DB}" dt="2023-05-28T21:42:21.936" v="667" actId="26606"/>
          <ac:spMkLst>
            <pc:docMk/>
            <pc:sldMk cId="1792114224" sldId="257"/>
            <ac:spMk id="21" creationId="{C13EF075-D4EF-4929-ADBC-91B27DA19955}"/>
          </ac:spMkLst>
        </pc:spChg>
        <pc:spChg chg="add">
          <ac:chgData name="Mir Aadil Hussain Mir Imthiaz Hussain" userId="12e238c7-8ca0-4c67-886b-f3279606ce4e" providerId="ADAL" clId="{21A54A12-EB66-4639-B7FB-BB3AB846C5DB}" dt="2023-05-28T21:42:21.936" v="667" actId="26606"/>
          <ac:spMkLst>
            <pc:docMk/>
            <pc:sldMk cId="1792114224" sldId="257"/>
            <ac:spMk id="32" creationId="{18873D23-2DCF-4B31-A009-95721C06E8E1}"/>
          </ac:spMkLst>
        </pc:spChg>
        <pc:spChg chg="add">
          <ac:chgData name="Mir Aadil Hussain Mir Imthiaz Hussain" userId="12e238c7-8ca0-4c67-886b-f3279606ce4e" providerId="ADAL" clId="{21A54A12-EB66-4639-B7FB-BB3AB846C5DB}" dt="2023-05-28T21:42:21.936" v="667" actId="26606"/>
          <ac:spMkLst>
            <pc:docMk/>
            <pc:sldMk cId="1792114224" sldId="257"/>
            <ac:spMk id="34" creationId="{C13EF075-D4EF-4929-ADBC-91B27DA19955}"/>
          </ac:spMkLst>
        </pc:spChg>
        <pc:grpChg chg="del">
          <ac:chgData name="Mir Aadil Hussain Mir Imthiaz Hussain" userId="12e238c7-8ca0-4c67-886b-f3279606ce4e" providerId="ADAL" clId="{21A54A12-EB66-4639-B7FB-BB3AB846C5DB}" dt="2023-05-28T21:41:54.544" v="664" actId="26606"/>
          <ac:grpSpMkLst>
            <pc:docMk/>
            <pc:sldMk cId="1792114224" sldId="257"/>
            <ac:grpSpMk id="10" creationId="{95A28492-272D-4814-AE2C-61575C989EA3}"/>
          </ac:grpSpMkLst>
        </pc:grpChg>
        <pc:grpChg chg="add del">
          <ac:chgData name="Mir Aadil Hussain Mir Imthiaz Hussain" userId="12e238c7-8ca0-4c67-886b-f3279606ce4e" providerId="ADAL" clId="{21A54A12-EB66-4639-B7FB-BB3AB846C5DB}" dt="2023-05-28T21:42:21.936" v="667" actId="26606"/>
          <ac:grpSpMkLst>
            <pc:docMk/>
            <pc:sldMk cId="1792114224" sldId="257"/>
            <ac:grpSpMk id="23" creationId="{DAA26DFA-AAB2-4973-9C17-16D587C7B198}"/>
          </ac:grpSpMkLst>
        </pc:grpChg>
        <pc:grpChg chg="add">
          <ac:chgData name="Mir Aadil Hussain Mir Imthiaz Hussain" userId="12e238c7-8ca0-4c67-886b-f3279606ce4e" providerId="ADAL" clId="{21A54A12-EB66-4639-B7FB-BB3AB846C5DB}" dt="2023-05-28T21:42:21.936" v="667" actId="26606"/>
          <ac:grpSpMkLst>
            <pc:docMk/>
            <pc:sldMk cId="1792114224" sldId="257"/>
            <ac:grpSpMk id="36" creationId="{DAA26DFA-AAB2-4973-9C17-16D587C7B198}"/>
          </ac:grpSpMkLst>
        </pc:grpChg>
      </pc:sldChg>
      <pc:sldChg chg="addSp delSp modSp mod">
        <pc:chgData name="Mir Aadil Hussain Mir Imthiaz Hussain" userId="12e238c7-8ca0-4c67-886b-f3279606ce4e" providerId="ADAL" clId="{21A54A12-EB66-4639-B7FB-BB3AB846C5DB}" dt="2023-05-28T21:46:50.322" v="736" actId="26606"/>
        <pc:sldMkLst>
          <pc:docMk/>
          <pc:sldMk cId="4111365306" sldId="258"/>
        </pc:sldMkLst>
        <pc:spChg chg="mod">
          <ac:chgData name="Mir Aadil Hussain Mir Imthiaz Hussain" userId="12e238c7-8ca0-4c67-886b-f3279606ce4e" providerId="ADAL" clId="{21A54A12-EB66-4639-B7FB-BB3AB846C5DB}" dt="2023-05-28T21:46:50.322" v="736" actId="26606"/>
          <ac:spMkLst>
            <pc:docMk/>
            <pc:sldMk cId="4111365306" sldId="258"/>
            <ac:spMk id="2" creationId="{8DF8F393-04DE-63C6-7824-44B774FA32B6}"/>
          </ac:spMkLst>
        </pc:spChg>
        <pc:spChg chg="mod">
          <ac:chgData name="Mir Aadil Hussain Mir Imthiaz Hussain" userId="12e238c7-8ca0-4c67-886b-f3279606ce4e" providerId="ADAL" clId="{21A54A12-EB66-4639-B7FB-BB3AB846C5DB}" dt="2023-05-28T21:46:50.322" v="736" actId="26606"/>
          <ac:spMkLst>
            <pc:docMk/>
            <pc:sldMk cId="4111365306" sldId="258"/>
            <ac:spMk id="3" creationId="{F46648E8-CC76-8E25-80C8-BEC40E9CF01D}"/>
          </ac:spMkLst>
        </pc:spChg>
        <pc:spChg chg="add del">
          <ac:chgData name="Mir Aadil Hussain Mir Imthiaz Hussain" userId="12e238c7-8ca0-4c67-886b-f3279606ce4e" providerId="ADAL" clId="{21A54A12-EB66-4639-B7FB-BB3AB846C5DB}" dt="2023-05-28T21:42:25.416" v="668" actId="26606"/>
          <ac:spMkLst>
            <pc:docMk/>
            <pc:sldMk cId="4111365306" sldId="258"/>
            <ac:spMk id="8" creationId="{787F4F1C-8D3D-4EC1-B72D-A0470A5A08B8}"/>
          </ac:spMkLst>
        </pc:spChg>
        <pc:spChg chg="add del">
          <ac:chgData name="Mir Aadil Hussain Mir Imthiaz Hussain" userId="12e238c7-8ca0-4c67-886b-f3279606ce4e" providerId="ADAL" clId="{21A54A12-EB66-4639-B7FB-BB3AB846C5DB}" dt="2023-05-28T21:46:50.322" v="736" actId="26606"/>
          <ac:spMkLst>
            <pc:docMk/>
            <pc:sldMk cId="4111365306" sldId="258"/>
            <ac:spMk id="1028" creationId="{65219498-D544-41AC-98FE-8F956EF66A62}"/>
          </ac:spMkLst>
        </pc:spChg>
        <pc:spChg chg="add del">
          <ac:chgData name="Mir Aadil Hussain Mir Imthiaz Hussain" userId="12e238c7-8ca0-4c67-886b-f3279606ce4e" providerId="ADAL" clId="{21A54A12-EB66-4639-B7FB-BB3AB846C5DB}" dt="2023-05-28T21:42:14.856" v="666" actId="26606"/>
          <ac:spMkLst>
            <pc:docMk/>
            <pc:sldMk cId="4111365306" sldId="258"/>
            <ac:spMk id="1031" creationId="{854DEE1C-7FD6-4FA0-A96A-BDF952F199AB}"/>
          </ac:spMkLst>
        </pc:spChg>
        <pc:spChg chg="add del">
          <ac:chgData name="Mir Aadil Hussain Mir Imthiaz Hussain" userId="12e238c7-8ca0-4c67-886b-f3279606ce4e" providerId="ADAL" clId="{21A54A12-EB66-4639-B7FB-BB3AB846C5DB}" dt="2023-05-28T21:46:50.322" v="736" actId="26606"/>
          <ac:spMkLst>
            <pc:docMk/>
            <pc:sldMk cId="4111365306" sldId="258"/>
            <ac:spMk id="1033" creationId="{F500DBFC-17A9-4E0A-AEE2-A49F9AEEF0FD}"/>
          </ac:spMkLst>
        </pc:spChg>
        <pc:spChg chg="add">
          <ac:chgData name="Mir Aadil Hussain Mir Imthiaz Hussain" userId="12e238c7-8ca0-4c67-886b-f3279606ce4e" providerId="ADAL" clId="{21A54A12-EB66-4639-B7FB-BB3AB846C5DB}" dt="2023-05-28T21:46:50.322" v="736" actId="26606"/>
          <ac:spMkLst>
            <pc:docMk/>
            <pc:sldMk cId="4111365306" sldId="258"/>
            <ac:spMk id="1044" creationId="{854DEE1C-7FD6-4FA0-A96A-BDF952F199AB}"/>
          </ac:spMkLst>
        </pc:spChg>
        <pc:grpChg chg="add del">
          <ac:chgData name="Mir Aadil Hussain Mir Imthiaz Hussain" userId="12e238c7-8ca0-4c67-886b-f3279606ce4e" providerId="ADAL" clId="{21A54A12-EB66-4639-B7FB-BB3AB846C5DB}" dt="2023-05-28T21:42:25.416" v="668" actId="26606"/>
          <ac:grpSpMkLst>
            <pc:docMk/>
            <pc:sldMk cId="4111365306" sldId="258"/>
            <ac:grpSpMk id="10" creationId="{D1E3DD61-64DB-46AD-B249-E273CD86B051}"/>
          </ac:grpSpMkLst>
        </pc:grpChg>
        <pc:grpChg chg="add del">
          <ac:chgData name="Mir Aadil Hussain Mir Imthiaz Hussain" userId="12e238c7-8ca0-4c67-886b-f3279606ce4e" providerId="ADAL" clId="{21A54A12-EB66-4639-B7FB-BB3AB846C5DB}" dt="2023-05-28T21:46:50.322" v="736" actId="26606"/>
          <ac:grpSpMkLst>
            <pc:docMk/>
            <pc:sldMk cId="4111365306" sldId="258"/>
            <ac:grpSpMk id="1035" creationId="{D74613BB-817C-4C4F-8A24-4936F2F064C0}"/>
          </ac:grpSpMkLst>
        </pc:grpChg>
        <pc:picChg chg="add mod">
          <ac:chgData name="Mir Aadil Hussain Mir Imthiaz Hussain" userId="12e238c7-8ca0-4c67-886b-f3279606ce4e" providerId="ADAL" clId="{21A54A12-EB66-4639-B7FB-BB3AB846C5DB}" dt="2023-05-28T21:46:50.322" v="736" actId="26606"/>
          <ac:picMkLst>
            <pc:docMk/>
            <pc:sldMk cId="4111365306" sldId="258"/>
            <ac:picMk id="1026" creationId="{EA31A6AD-8CEA-6FC0-7C08-2BC7B5A24445}"/>
          </ac:picMkLst>
        </pc:picChg>
      </pc:sldChg>
      <pc:sldChg chg="addSp delSp modSp mod">
        <pc:chgData name="Mir Aadil Hussain Mir Imthiaz Hussain" userId="12e238c7-8ca0-4c67-886b-f3279606ce4e" providerId="ADAL" clId="{21A54A12-EB66-4639-B7FB-BB3AB846C5DB}" dt="2023-05-28T21:46:12.813" v="735" actId="26606"/>
        <pc:sldMkLst>
          <pc:docMk/>
          <pc:sldMk cId="1954600334" sldId="259"/>
        </pc:sldMkLst>
        <pc:spChg chg="mod">
          <ac:chgData name="Mir Aadil Hussain Mir Imthiaz Hussain" userId="12e238c7-8ca0-4c67-886b-f3279606ce4e" providerId="ADAL" clId="{21A54A12-EB66-4639-B7FB-BB3AB846C5DB}" dt="2023-05-28T21:46:12.813" v="735" actId="26606"/>
          <ac:spMkLst>
            <pc:docMk/>
            <pc:sldMk cId="1954600334" sldId="259"/>
            <ac:spMk id="2" creationId="{25E3B67F-330C-3746-4B2B-E368FB0397AB}"/>
          </ac:spMkLst>
        </pc:spChg>
        <pc:spChg chg="mod">
          <ac:chgData name="Mir Aadil Hussain Mir Imthiaz Hussain" userId="12e238c7-8ca0-4c67-886b-f3279606ce4e" providerId="ADAL" clId="{21A54A12-EB66-4639-B7FB-BB3AB846C5DB}" dt="2023-05-28T21:46:12.813" v="735" actId="26606"/>
          <ac:spMkLst>
            <pc:docMk/>
            <pc:sldMk cId="1954600334" sldId="259"/>
            <ac:spMk id="3" creationId="{52F9403B-F0FC-56F0-31AF-A506AE1E7501}"/>
          </ac:spMkLst>
        </pc:spChg>
        <pc:spChg chg="del">
          <ac:chgData name="Mir Aadil Hussain Mir Imthiaz Hussain" userId="12e238c7-8ca0-4c67-886b-f3279606ce4e" providerId="ADAL" clId="{21A54A12-EB66-4639-B7FB-BB3AB846C5DB}" dt="2023-05-28T21:43:04.656" v="679" actId="26606"/>
          <ac:spMkLst>
            <pc:docMk/>
            <pc:sldMk cId="1954600334" sldId="259"/>
            <ac:spMk id="8" creationId="{787F4F1C-8D3D-4EC1-B72D-A0470A5A08B8}"/>
          </ac:spMkLst>
        </pc:spChg>
        <pc:spChg chg="add del">
          <ac:chgData name="Mir Aadil Hussain Mir Imthiaz Hussain" userId="12e238c7-8ca0-4c67-886b-f3279606ce4e" providerId="ADAL" clId="{21A54A12-EB66-4639-B7FB-BB3AB846C5DB}" dt="2023-05-28T21:46:12.813" v="735" actId="26606"/>
          <ac:spMkLst>
            <pc:docMk/>
            <pc:sldMk cId="1954600334" sldId="259"/>
            <ac:spMk id="2055" creationId="{BEBFA723-5A7B-472D-ABD7-1526B8D3A38B}"/>
          </ac:spMkLst>
        </pc:spChg>
        <pc:spChg chg="add del">
          <ac:chgData name="Mir Aadil Hussain Mir Imthiaz Hussain" userId="12e238c7-8ca0-4c67-886b-f3279606ce4e" providerId="ADAL" clId="{21A54A12-EB66-4639-B7FB-BB3AB846C5DB}" dt="2023-05-28T21:46:12.813" v="735" actId="26606"/>
          <ac:spMkLst>
            <pc:docMk/>
            <pc:sldMk cId="1954600334" sldId="259"/>
            <ac:spMk id="2057" creationId="{A6B27065-399A-4CF7-BF70-CF79B9848FC1}"/>
          </ac:spMkLst>
        </pc:spChg>
        <pc:spChg chg="add">
          <ac:chgData name="Mir Aadil Hussain Mir Imthiaz Hussain" userId="12e238c7-8ca0-4c67-886b-f3279606ce4e" providerId="ADAL" clId="{21A54A12-EB66-4639-B7FB-BB3AB846C5DB}" dt="2023-05-28T21:46:12.813" v="735" actId="26606"/>
          <ac:spMkLst>
            <pc:docMk/>
            <pc:sldMk cId="1954600334" sldId="259"/>
            <ac:spMk id="2067" creationId="{A0A2B7F3-65A0-4CC5-8310-3252C59E025D}"/>
          </ac:spMkLst>
        </pc:spChg>
        <pc:grpChg chg="del">
          <ac:chgData name="Mir Aadil Hussain Mir Imthiaz Hussain" userId="12e238c7-8ca0-4c67-886b-f3279606ce4e" providerId="ADAL" clId="{21A54A12-EB66-4639-B7FB-BB3AB846C5DB}" dt="2023-05-28T21:43:04.656" v="679" actId="26606"/>
          <ac:grpSpMkLst>
            <pc:docMk/>
            <pc:sldMk cId="1954600334" sldId="259"/>
            <ac:grpSpMk id="10" creationId="{D1E3DD61-64DB-46AD-B249-E273CD86B051}"/>
          </ac:grpSpMkLst>
        </pc:grpChg>
        <pc:grpChg chg="add del">
          <ac:chgData name="Mir Aadil Hussain Mir Imthiaz Hussain" userId="12e238c7-8ca0-4c67-886b-f3279606ce4e" providerId="ADAL" clId="{21A54A12-EB66-4639-B7FB-BB3AB846C5DB}" dt="2023-05-28T21:46:12.813" v="735" actId="26606"/>
          <ac:grpSpMkLst>
            <pc:docMk/>
            <pc:sldMk cId="1954600334" sldId="259"/>
            <ac:grpSpMk id="2059" creationId="{CF22986C-DDF7-4109-9D6A-006800D6B041}"/>
          </ac:grpSpMkLst>
        </pc:grpChg>
        <pc:picChg chg="add mod">
          <ac:chgData name="Mir Aadil Hussain Mir Imthiaz Hussain" userId="12e238c7-8ca0-4c67-886b-f3279606ce4e" providerId="ADAL" clId="{21A54A12-EB66-4639-B7FB-BB3AB846C5DB}" dt="2023-05-28T21:46:12.813" v="735" actId="26606"/>
          <ac:picMkLst>
            <pc:docMk/>
            <pc:sldMk cId="1954600334" sldId="259"/>
            <ac:picMk id="2050" creationId="{6647E348-54DB-3E7F-EAD8-0D85022F6317}"/>
          </ac:picMkLst>
        </pc:picChg>
      </pc:sldChg>
      <pc:sldChg chg="addSp delSp modSp mod">
        <pc:chgData name="Mir Aadil Hussain Mir Imthiaz Hussain" userId="12e238c7-8ca0-4c67-886b-f3279606ce4e" providerId="ADAL" clId="{21A54A12-EB66-4639-B7FB-BB3AB846C5DB}" dt="2023-05-28T21:46:07.950" v="734" actId="26606"/>
        <pc:sldMkLst>
          <pc:docMk/>
          <pc:sldMk cId="339537212" sldId="260"/>
        </pc:sldMkLst>
        <pc:spChg chg="mod">
          <ac:chgData name="Mir Aadil Hussain Mir Imthiaz Hussain" userId="12e238c7-8ca0-4c67-886b-f3279606ce4e" providerId="ADAL" clId="{21A54A12-EB66-4639-B7FB-BB3AB846C5DB}" dt="2023-05-28T21:46:07.950" v="734" actId="26606"/>
          <ac:spMkLst>
            <pc:docMk/>
            <pc:sldMk cId="339537212" sldId="260"/>
            <ac:spMk id="2" creationId="{EBABF21E-E022-98F0-93B9-A69CE5150A41}"/>
          </ac:spMkLst>
        </pc:spChg>
        <pc:spChg chg="mod">
          <ac:chgData name="Mir Aadil Hussain Mir Imthiaz Hussain" userId="12e238c7-8ca0-4c67-886b-f3279606ce4e" providerId="ADAL" clId="{21A54A12-EB66-4639-B7FB-BB3AB846C5DB}" dt="2023-05-28T21:46:07.950" v="734" actId="26606"/>
          <ac:spMkLst>
            <pc:docMk/>
            <pc:sldMk cId="339537212" sldId="260"/>
            <ac:spMk id="3" creationId="{79D62C4C-30D2-77CA-D9BC-2AE4D885EAA4}"/>
          </ac:spMkLst>
        </pc:spChg>
        <pc:spChg chg="del">
          <ac:chgData name="Mir Aadil Hussain Mir Imthiaz Hussain" userId="12e238c7-8ca0-4c67-886b-f3279606ce4e" providerId="ADAL" clId="{21A54A12-EB66-4639-B7FB-BB3AB846C5DB}" dt="2023-05-28T21:44:04.719" v="690" actId="26606"/>
          <ac:spMkLst>
            <pc:docMk/>
            <pc:sldMk cId="339537212" sldId="260"/>
            <ac:spMk id="8" creationId="{787F4F1C-8D3D-4EC1-B72D-A0470A5A08B8}"/>
          </ac:spMkLst>
        </pc:spChg>
        <pc:spChg chg="add del">
          <ac:chgData name="Mir Aadil Hussain Mir Imthiaz Hussain" userId="12e238c7-8ca0-4c67-886b-f3279606ce4e" providerId="ADAL" clId="{21A54A12-EB66-4639-B7FB-BB3AB846C5DB}" dt="2023-05-28T21:46:07.950" v="734" actId="26606"/>
          <ac:spMkLst>
            <pc:docMk/>
            <pc:sldMk cId="339537212" sldId="260"/>
            <ac:spMk id="3079" creationId="{23D09407-53BC-485E-B4CE-BC5E4FC4B25B}"/>
          </ac:spMkLst>
        </pc:spChg>
        <pc:spChg chg="add del">
          <ac:chgData name="Mir Aadil Hussain Mir Imthiaz Hussain" userId="12e238c7-8ca0-4c67-886b-f3279606ce4e" providerId="ADAL" clId="{21A54A12-EB66-4639-B7FB-BB3AB846C5DB}" dt="2023-05-28T21:46:07.950" v="734" actId="26606"/>
          <ac:spMkLst>
            <pc:docMk/>
            <pc:sldMk cId="339537212" sldId="260"/>
            <ac:spMk id="3081" creationId="{921DB988-49FC-4608-B0A2-E2F3A4019041}"/>
          </ac:spMkLst>
        </pc:spChg>
        <pc:spChg chg="add">
          <ac:chgData name="Mir Aadil Hussain Mir Imthiaz Hussain" userId="12e238c7-8ca0-4c67-886b-f3279606ce4e" providerId="ADAL" clId="{21A54A12-EB66-4639-B7FB-BB3AB846C5DB}" dt="2023-05-28T21:46:07.950" v="734" actId="26606"/>
          <ac:spMkLst>
            <pc:docMk/>
            <pc:sldMk cId="339537212" sldId="260"/>
            <ac:spMk id="3098" creationId="{854DEE1C-7FD6-4FA0-A96A-BDF952F199AB}"/>
          </ac:spMkLst>
        </pc:spChg>
        <pc:grpChg chg="del">
          <ac:chgData name="Mir Aadil Hussain Mir Imthiaz Hussain" userId="12e238c7-8ca0-4c67-886b-f3279606ce4e" providerId="ADAL" clId="{21A54A12-EB66-4639-B7FB-BB3AB846C5DB}" dt="2023-05-28T21:44:04.719" v="690" actId="26606"/>
          <ac:grpSpMkLst>
            <pc:docMk/>
            <pc:sldMk cId="339537212" sldId="260"/>
            <ac:grpSpMk id="10" creationId="{D1E3DD61-64DB-46AD-B249-E273CD86B051}"/>
          </ac:grpSpMkLst>
        </pc:grpChg>
        <pc:grpChg chg="add del">
          <ac:chgData name="Mir Aadil Hussain Mir Imthiaz Hussain" userId="12e238c7-8ca0-4c67-886b-f3279606ce4e" providerId="ADAL" clId="{21A54A12-EB66-4639-B7FB-BB3AB846C5DB}" dt="2023-05-28T21:46:07.950" v="734" actId="26606"/>
          <ac:grpSpMkLst>
            <pc:docMk/>
            <pc:sldMk cId="339537212" sldId="260"/>
            <ac:grpSpMk id="3083" creationId="{E9B930FD-8671-4C4C-ADCF-73AC1D0CD417}"/>
          </ac:grpSpMkLst>
        </pc:grpChg>
        <pc:grpChg chg="add del">
          <ac:chgData name="Mir Aadil Hussain Mir Imthiaz Hussain" userId="12e238c7-8ca0-4c67-886b-f3279606ce4e" providerId="ADAL" clId="{21A54A12-EB66-4639-B7FB-BB3AB846C5DB}" dt="2023-05-28T21:46:07.950" v="734" actId="26606"/>
          <ac:grpSpMkLst>
            <pc:docMk/>
            <pc:sldMk cId="339537212" sldId="260"/>
            <ac:grpSpMk id="3089" creationId="{383C2651-AE0C-4AE4-8725-E2F9414FE219}"/>
          </ac:grpSpMkLst>
        </pc:grpChg>
        <pc:picChg chg="add mod">
          <ac:chgData name="Mir Aadil Hussain Mir Imthiaz Hussain" userId="12e238c7-8ca0-4c67-886b-f3279606ce4e" providerId="ADAL" clId="{21A54A12-EB66-4639-B7FB-BB3AB846C5DB}" dt="2023-05-28T21:46:07.950" v="734" actId="26606"/>
          <ac:picMkLst>
            <pc:docMk/>
            <pc:sldMk cId="339537212" sldId="260"/>
            <ac:picMk id="3074" creationId="{2940FFA5-BA0D-BA89-F4C3-227DD2890541}"/>
          </ac:picMkLst>
        </pc:picChg>
      </pc:sldChg>
      <pc:sldChg chg="addSp delSp modSp mod">
        <pc:chgData name="Mir Aadil Hussain Mir Imthiaz Hussain" userId="12e238c7-8ca0-4c67-886b-f3279606ce4e" providerId="ADAL" clId="{21A54A12-EB66-4639-B7FB-BB3AB846C5DB}" dt="2023-05-28T21:46:04.615" v="733" actId="26606"/>
        <pc:sldMkLst>
          <pc:docMk/>
          <pc:sldMk cId="875001275" sldId="261"/>
        </pc:sldMkLst>
        <pc:spChg chg="mod">
          <ac:chgData name="Mir Aadil Hussain Mir Imthiaz Hussain" userId="12e238c7-8ca0-4c67-886b-f3279606ce4e" providerId="ADAL" clId="{21A54A12-EB66-4639-B7FB-BB3AB846C5DB}" dt="2023-05-28T21:46:04.615" v="733" actId="26606"/>
          <ac:spMkLst>
            <pc:docMk/>
            <pc:sldMk cId="875001275" sldId="261"/>
            <ac:spMk id="2" creationId="{23F1D502-3577-E79E-FB57-D9BB12130F4B}"/>
          </ac:spMkLst>
        </pc:spChg>
        <pc:spChg chg="mod">
          <ac:chgData name="Mir Aadil Hussain Mir Imthiaz Hussain" userId="12e238c7-8ca0-4c67-886b-f3279606ce4e" providerId="ADAL" clId="{21A54A12-EB66-4639-B7FB-BB3AB846C5DB}" dt="2023-05-28T21:46:04.615" v="733" actId="26606"/>
          <ac:spMkLst>
            <pc:docMk/>
            <pc:sldMk cId="875001275" sldId="261"/>
            <ac:spMk id="3" creationId="{F7E9DB6F-2B6F-5F78-79B1-3E7B3862A9B1}"/>
          </ac:spMkLst>
        </pc:spChg>
        <pc:spChg chg="del">
          <ac:chgData name="Mir Aadil Hussain Mir Imthiaz Hussain" userId="12e238c7-8ca0-4c67-886b-f3279606ce4e" providerId="ADAL" clId="{21A54A12-EB66-4639-B7FB-BB3AB846C5DB}" dt="2023-05-28T21:44:22.256" v="694" actId="26606"/>
          <ac:spMkLst>
            <pc:docMk/>
            <pc:sldMk cId="875001275" sldId="261"/>
            <ac:spMk id="8" creationId="{787F4F1C-8D3D-4EC1-B72D-A0470A5A08B8}"/>
          </ac:spMkLst>
        </pc:spChg>
        <pc:spChg chg="add del">
          <ac:chgData name="Mir Aadil Hussain Mir Imthiaz Hussain" userId="12e238c7-8ca0-4c67-886b-f3279606ce4e" providerId="ADAL" clId="{21A54A12-EB66-4639-B7FB-BB3AB846C5DB}" dt="2023-05-28T21:46:04.615" v="733" actId="26606"/>
          <ac:spMkLst>
            <pc:docMk/>
            <pc:sldMk cId="875001275" sldId="261"/>
            <ac:spMk id="4103" creationId="{643A7A40-1AE6-4218-A8E0-8248174A5377}"/>
          </ac:spMkLst>
        </pc:spChg>
        <pc:spChg chg="add del">
          <ac:chgData name="Mir Aadil Hussain Mir Imthiaz Hussain" userId="12e238c7-8ca0-4c67-886b-f3279606ce4e" providerId="ADAL" clId="{21A54A12-EB66-4639-B7FB-BB3AB846C5DB}" dt="2023-05-28T21:46:04.615" v="733" actId="26606"/>
          <ac:spMkLst>
            <pc:docMk/>
            <pc:sldMk cId="875001275" sldId="261"/>
            <ac:spMk id="4105" creationId="{BD8AB40A-4374-4897-B5EE-9F8913476E47}"/>
          </ac:spMkLst>
        </pc:spChg>
        <pc:spChg chg="add">
          <ac:chgData name="Mir Aadil Hussain Mir Imthiaz Hussain" userId="12e238c7-8ca0-4c67-886b-f3279606ce4e" providerId="ADAL" clId="{21A54A12-EB66-4639-B7FB-BB3AB846C5DB}" dt="2023-05-28T21:46:04.615" v="733" actId="26606"/>
          <ac:spMkLst>
            <pc:docMk/>
            <pc:sldMk cId="875001275" sldId="261"/>
            <ac:spMk id="4122" creationId="{854DEE1C-7FD6-4FA0-A96A-BDF952F199AB}"/>
          </ac:spMkLst>
        </pc:spChg>
        <pc:grpChg chg="del">
          <ac:chgData name="Mir Aadil Hussain Mir Imthiaz Hussain" userId="12e238c7-8ca0-4c67-886b-f3279606ce4e" providerId="ADAL" clId="{21A54A12-EB66-4639-B7FB-BB3AB846C5DB}" dt="2023-05-28T21:44:22.256" v="694" actId="26606"/>
          <ac:grpSpMkLst>
            <pc:docMk/>
            <pc:sldMk cId="875001275" sldId="261"/>
            <ac:grpSpMk id="10" creationId="{D1E3DD61-64DB-46AD-B249-E273CD86B051}"/>
          </ac:grpSpMkLst>
        </pc:grpChg>
        <pc:grpChg chg="add del">
          <ac:chgData name="Mir Aadil Hussain Mir Imthiaz Hussain" userId="12e238c7-8ca0-4c67-886b-f3279606ce4e" providerId="ADAL" clId="{21A54A12-EB66-4639-B7FB-BB3AB846C5DB}" dt="2023-05-28T21:46:04.615" v="733" actId="26606"/>
          <ac:grpSpMkLst>
            <pc:docMk/>
            <pc:sldMk cId="875001275" sldId="261"/>
            <ac:grpSpMk id="4107" creationId="{2783379C-045E-4010-ABDC-A270A0AA1068}"/>
          </ac:grpSpMkLst>
        </pc:grpChg>
        <pc:grpChg chg="add del">
          <ac:chgData name="Mir Aadil Hussain Mir Imthiaz Hussain" userId="12e238c7-8ca0-4c67-886b-f3279606ce4e" providerId="ADAL" clId="{21A54A12-EB66-4639-B7FB-BB3AB846C5DB}" dt="2023-05-28T21:46:04.615" v="733" actId="26606"/>
          <ac:grpSpMkLst>
            <pc:docMk/>
            <pc:sldMk cId="875001275" sldId="261"/>
            <ac:grpSpMk id="4113" creationId="{F5FDDF18-F156-4D2D-82C6-F55008E338B5}"/>
          </ac:grpSpMkLst>
        </pc:grpChg>
        <pc:picChg chg="add mod">
          <ac:chgData name="Mir Aadil Hussain Mir Imthiaz Hussain" userId="12e238c7-8ca0-4c67-886b-f3279606ce4e" providerId="ADAL" clId="{21A54A12-EB66-4639-B7FB-BB3AB846C5DB}" dt="2023-05-28T21:46:04.615" v="733" actId="26606"/>
          <ac:picMkLst>
            <pc:docMk/>
            <pc:sldMk cId="875001275" sldId="261"/>
            <ac:picMk id="4098" creationId="{3311A7D2-66F7-60F9-7148-4550402207C8}"/>
          </ac:picMkLst>
        </pc:picChg>
      </pc:sldChg>
      <pc:sldChg chg="addSp delSp modSp new mod setBg">
        <pc:chgData name="Mir Aadil Hussain Mir Imthiaz Hussain" userId="12e238c7-8ca0-4c67-886b-f3279606ce4e" providerId="ADAL" clId="{21A54A12-EB66-4639-B7FB-BB3AB846C5DB}" dt="2023-05-28T21:42:34.536" v="671" actId="26606"/>
        <pc:sldMkLst>
          <pc:docMk/>
          <pc:sldMk cId="416328559" sldId="262"/>
        </pc:sldMkLst>
        <pc:spChg chg="mod">
          <ac:chgData name="Mir Aadil Hussain Mir Imthiaz Hussain" userId="12e238c7-8ca0-4c67-886b-f3279606ce4e" providerId="ADAL" clId="{21A54A12-EB66-4639-B7FB-BB3AB846C5DB}" dt="2023-05-28T21:42:34.536" v="671" actId="26606"/>
          <ac:spMkLst>
            <pc:docMk/>
            <pc:sldMk cId="416328559" sldId="262"/>
            <ac:spMk id="2" creationId="{8BAF4042-FA0F-C31D-F776-5F62E5757AD5}"/>
          </ac:spMkLst>
        </pc:spChg>
        <pc:spChg chg="mod">
          <ac:chgData name="Mir Aadil Hussain Mir Imthiaz Hussain" userId="12e238c7-8ca0-4c67-886b-f3279606ce4e" providerId="ADAL" clId="{21A54A12-EB66-4639-B7FB-BB3AB846C5DB}" dt="2023-05-28T21:42:34.536" v="671" actId="26606"/>
          <ac:spMkLst>
            <pc:docMk/>
            <pc:sldMk cId="416328559" sldId="262"/>
            <ac:spMk id="3" creationId="{1D47FA1C-42FE-DEFB-6712-6D679FBDC3C4}"/>
          </ac:spMkLst>
        </pc:spChg>
        <pc:spChg chg="add del mod">
          <ac:chgData name="Mir Aadil Hussain Mir Imthiaz Hussain" userId="12e238c7-8ca0-4c67-886b-f3279606ce4e" providerId="ADAL" clId="{21A54A12-EB66-4639-B7FB-BB3AB846C5DB}" dt="2023-05-28T20:35:02.648" v="25" actId="22"/>
          <ac:spMkLst>
            <pc:docMk/>
            <pc:sldMk cId="416328559" sldId="262"/>
            <ac:spMk id="5" creationId="{3D730490-909E-6260-FAEA-D61BD2F30D13}"/>
          </ac:spMkLst>
        </pc:spChg>
        <pc:spChg chg="add del">
          <ac:chgData name="Mir Aadil Hussain Mir Imthiaz Hussain" userId="12e238c7-8ca0-4c67-886b-f3279606ce4e" providerId="ADAL" clId="{21A54A12-EB66-4639-B7FB-BB3AB846C5DB}" dt="2023-05-28T20:35:05.242" v="27" actId="22"/>
          <ac:spMkLst>
            <pc:docMk/>
            <pc:sldMk cId="416328559" sldId="262"/>
            <ac:spMk id="7" creationId="{5B6BC4E6-2288-8161-E8E0-1D5E7987B17D}"/>
          </ac:spMkLst>
        </pc:spChg>
        <pc:spChg chg="add mod">
          <ac:chgData name="Mir Aadil Hussain Mir Imthiaz Hussain" userId="12e238c7-8ca0-4c67-886b-f3279606ce4e" providerId="ADAL" clId="{21A54A12-EB66-4639-B7FB-BB3AB846C5DB}" dt="2023-05-28T21:42:34.536" v="671" actId="26606"/>
          <ac:spMkLst>
            <pc:docMk/>
            <pc:sldMk cId="416328559" sldId="262"/>
            <ac:spMk id="9" creationId="{558371A8-79E0-9EE0-9391-2925BBFB3AFF}"/>
          </ac:spMkLst>
        </pc:spChg>
        <pc:spChg chg="add del mod">
          <ac:chgData name="Mir Aadil Hussain Mir Imthiaz Hussain" userId="12e238c7-8ca0-4c67-886b-f3279606ce4e" providerId="ADAL" clId="{21A54A12-EB66-4639-B7FB-BB3AB846C5DB}" dt="2023-05-28T20:37:54.753" v="50" actId="22"/>
          <ac:spMkLst>
            <pc:docMk/>
            <pc:sldMk cId="416328559" sldId="262"/>
            <ac:spMk id="11" creationId="{32CDC909-C009-42B2-80A3-3590D3708BE9}"/>
          </ac:spMkLst>
        </pc:spChg>
        <pc:spChg chg="add del">
          <ac:chgData name="Mir Aadil Hussain Mir Imthiaz Hussain" userId="12e238c7-8ca0-4c67-886b-f3279606ce4e" providerId="ADAL" clId="{21A54A12-EB66-4639-B7FB-BB3AB846C5DB}" dt="2023-05-28T20:37:56.902" v="52" actId="22"/>
          <ac:spMkLst>
            <pc:docMk/>
            <pc:sldMk cId="416328559" sldId="262"/>
            <ac:spMk id="13" creationId="{7BE02E9D-BE2D-4CBC-2A72-F0FA838963E5}"/>
          </ac:spMkLst>
        </pc:spChg>
        <pc:spChg chg="add mod">
          <ac:chgData name="Mir Aadil Hussain Mir Imthiaz Hussain" userId="12e238c7-8ca0-4c67-886b-f3279606ce4e" providerId="ADAL" clId="{21A54A12-EB66-4639-B7FB-BB3AB846C5DB}" dt="2023-05-28T21:42:34.536" v="671" actId="26606"/>
          <ac:spMkLst>
            <pc:docMk/>
            <pc:sldMk cId="416328559" sldId="262"/>
            <ac:spMk id="15" creationId="{05AC3460-40A8-D1F8-E765-32A3961C099F}"/>
          </ac:spMkLst>
        </pc:spChg>
        <pc:spChg chg="add del">
          <ac:chgData name="Mir Aadil Hussain Mir Imthiaz Hussain" userId="12e238c7-8ca0-4c67-886b-f3279606ce4e" providerId="ADAL" clId="{21A54A12-EB66-4639-B7FB-BB3AB846C5DB}" dt="2023-05-28T20:39:42.132" v="62" actId="22"/>
          <ac:spMkLst>
            <pc:docMk/>
            <pc:sldMk cId="416328559" sldId="262"/>
            <ac:spMk id="17" creationId="{95ECC6F9-6F42-B66D-0DCB-5DC1E7B50877}"/>
          </ac:spMkLst>
        </pc:spChg>
        <pc:spChg chg="add mod">
          <ac:chgData name="Mir Aadil Hussain Mir Imthiaz Hussain" userId="12e238c7-8ca0-4c67-886b-f3279606ce4e" providerId="ADAL" clId="{21A54A12-EB66-4639-B7FB-BB3AB846C5DB}" dt="2023-05-28T21:42:34.536" v="671" actId="26606"/>
          <ac:spMkLst>
            <pc:docMk/>
            <pc:sldMk cId="416328559" sldId="262"/>
            <ac:spMk id="19" creationId="{F72E1215-68DE-4CCB-DF92-5C2B76ED47BF}"/>
          </ac:spMkLst>
        </pc:spChg>
        <pc:spChg chg="add mod">
          <ac:chgData name="Mir Aadil Hussain Mir Imthiaz Hussain" userId="12e238c7-8ca0-4c67-886b-f3279606ce4e" providerId="ADAL" clId="{21A54A12-EB66-4639-B7FB-BB3AB846C5DB}" dt="2023-05-28T21:42:34.536" v="671" actId="26606"/>
          <ac:spMkLst>
            <pc:docMk/>
            <pc:sldMk cId="416328559" sldId="262"/>
            <ac:spMk id="21" creationId="{BFD82E13-817D-5F45-4667-D79802117667}"/>
          </ac:spMkLst>
        </pc:spChg>
        <pc:spChg chg="add del">
          <ac:chgData name="Mir Aadil Hussain Mir Imthiaz Hussain" userId="12e238c7-8ca0-4c67-886b-f3279606ce4e" providerId="ADAL" clId="{21A54A12-EB66-4639-B7FB-BB3AB846C5DB}" dt="2023-05-28T21:42:34.518" v="670" actId="26606"/>
          <ac:spMkLst>
            <pc:docMk/>
            <pc:sldMk cId="416328559" sldId="262"/>
            <ac:spMk id="26" creationId="{955A2079-FA98-4876-80F0-72364A7D2EA4}"/>
          </ac:spMkLst>
        </pc:spChg>
        <pc:spChg chg="add">
          <ac:chgData name="Mir Aadil Hussain Mir Imthiaz Hussain" userId="12e238c7-8ca0-4c67-886b-f3279606ce4e" providerId="ADAL" clId="{21A54A12-EB66-4639-B7FB-BB3AB846C5DB}" dt="2023-05-28T21:42:34.536" v="671" actId="26606"/>
          <ac:spMkLst>
            <pc:docMk/>
            <pc:sldMk cId="416328559" sldId="262"/>
            <ac:spMk id="32" creationId="{56E9B3E6-E277-4D68-BA48-9CB43FFBD6E2}"/>
          </ac:spMkLst>
        </pc:spChg>
        <pc:spChg chg="add">
          <ac:chgData name="Mir Aadil Hussain Mir Imthiaz Hussain" userId="12e238c7-8ca0-4c67-886b-f3279606ce4e" providerId="ADAL" clId="{21A54A12-EB66-4639-B7FB-BB3AB846C5DB}" dt="2023-05-28T21:42:34.536" v="671" actId="26606"/>
          <ac:spMkLst>
            <pc:docMk/>
            <pc:sldMk cId="416328559" sldId="262"/>
            <ac:spMk id="33" creationId="{D5B0017B-2ECA-49AF-B397-DC140825DF8D}"/>
          </ac:spMkLst>
        </pc:spChg>
        <pc:grpChg chg="add">
          <ac:chgData name="Mir Aadil Hussain Mir Imthiaz Hussain" userId="12e238c7-8ca0-4c67-886b-f3279606ce4e" providerId="ADAL" clId="{21A54A12-EB66-4639-B7FB-BB3AB846C5DB}" dt="2023-05-28T21:42:34.536" v="671" actId="26606"/>
          <ac:grpSpMkLst>
            <pc:docMk/>
            <pc:sldMk cId="416328559" sldId="262"/>
            <ac:grpSpMk id="28" creationId="{AE1C45F0-260A-458C-96ED-C1F6D2151219}"/>
          </ac:grpSpMkLst>
        </pc:grpChg>
        <pc:cxnChg chg="add">
          <ac:chgData name="Mir Aadil Hussain Mir Imthiaz Hussain" userId="12e238c7-8ca0-4c67-886b-f3279606ce4e" providerId="ADAL" clId="{21A54A12-EB66-4639-B7FB-BB3AB846C5DB}" dt="2023-05-28T21:42:34.536" v="671" actId="26606"/>
          <ac:cxnSpMkLst>
            <pc:docMk/>
            <pc:sldMk cId="416328559" sldId="262"/>
            <ac:cxnSpMk id="35" creationId="{6CF1BAF6-AD41-4082-B212-8A1F9A2E8779}"/>
          </ac:cxnSpMkLst>
        </pc:cxnChg>
      </pc:sldChg>
      <pc:sldChg chg="addSp delSp modSp new mod setBg">
        <pc:chgData name="Mir Aadil Hussain Mir Imthiaz Hussain" userId="12e238c7-8ca0-4c67-886b-f3279606ce4e" providerId="ADAL" clId="{21A54A12-EB66-4639-B7FB-BB3AB846C5DB}" dt="2023-05-28T21:43:00.074" v="678" actId="1076"/>
        <pc:sldMkLst>
          <pc:docMk/>
          <pc:sldMk cId="898679694" sldId="263"/>
        </pc:sldMkLst>
        <pc:spChg chg="mod">
          <ac:chgData name="Mir Aadil Hussain Mir Imthiaz Hussain" userId="12e238c7-8ca0-4c67-886b-f3279606ce4e" providerId="ADAL" clId="{21A54A12-EB66-4639-B7FB-BB3AB846C5DB}" dt="2023-05-28T21:42:50.732" v="676" actId="26606"/>
          <ac:spMkLst>
            <pc:docMk/>
            <pc:sldMk cId="898679694" sldId="263"/>
            <ac:spMk id="2" creationId="{EFFDB08A-AEF6-9977-DA55-19AEE829ED78}"/>
          </ac:spMkLst>
        </pc:spChg>
        <pc:spChg chg="del mod">
          <ac:chgData name="Mir Aadil Hussain Mir Imthiaz Hussain" userId="12e238c7-8ca0-4c67-886b-f3279606ce4e" providerId="ADAL" clId="{21A54A12-EB66-4639-B7FB-BB3AB846C5DB}" dt="2023-05-28T20:44:32.481" v="94" actId="478"/>
          <ac:spMkLst>
            <pc:docMk/>
            <pc:sldMk cId="898679694" sldId="263"/>
            <ac:spMk id="3" creationId="{D6501167-0310-0486-8D22-37D9CCA17D84}"/>
          </ac:spMkLst>
        </pc:spChg>
        <pc:spChg chg="add del">
          <ac:chgData name="Mir Aadil Hussain Mir Imthiaz Hussain" userId="12e238c7-8ca0-4c67-886b-f3279606ce4e" providerId="ADAL" clId="{21A54A12-EB66-4639-B7FB-BB3AB846C5DB}" dt="2023-05-28T21:42:50.025" v="673" actId="26606"/>
          <ac:spMkLst>
            <pc:docMk/>
            <pc:sldMk cId="898679694" sldId="263"/>
            <ac:spMk id="10" creationId="{65219498-D544-41AC-98FE-8F956EF66A62}"/>
          </ac:spMkLst>
        </pc:spChg>
        <pc:spChg chg="add del">
          <ac:chgData name="Mir Aadil Hussain Mir Imthiaz Hussain" userId="12e238c7-8ca0-4c67-886b-f3279606ce4e" providerId="ADAL" clId="{21A54A12-EB66-4639-B7FB-BB3AB846C5DB}" dt="2023-05-28T21:42:50.025" v="673" actId="26606"/>
          <ac:spMkLst>
            <pc:docMk/>
            <pc:sldMk cId="898679694" sldId="263"/>
            <ac:spMk id="12" creationId="{F500DBFC-17A9-4E0A-AEE2-A49F9AEEF0FD}"/>
          </ac:spMkLst>
        </pc:spChg>
        <pc:spChg chg="add del">
          <ac:chgData name="Mir Aadil Hussain Mir Imthiaz Hussain" userId="12e238c7-8ca0-4c67-886b-f3279606ce4e" providerId="ADAL" clId="{21A54A12-EB66-4639-B7FB-BB3AB846C5DB}" dt="2023-05-28T21:42:50.718" v="675" actId="26606"/>
          <ac:spMkLst>
            <pc:docMk/>
            <pc:sldMk cId="898679694" sldId="263"/>
            <ac:spMk id="20" creationId="{D4771268-CB57-404A-9271-370EB28F6090}"/>
          </ac:spMkLst>
        </pc:spChg>
        <pc:spChg chg="add">
          <ac:chgData name="Mir Aadil Hussain Mir Imthiaz Hussain" userId="12e238c7-8ca0-4c67-886b-f3279606ce4e" providerId="ADAL" clId="{21A54A12-EB66-4639-B7FB-BB3AB846C5DB}" dt="2023-05-28T21:42:50.732" v="676" actId="26606"/>
          <ac:spMkLst>
            <pc:docMk/>
            <pc:sldMk cId="898679694" sldId="263"/>
            <ac:spMk id="22" creationId="{BEBFA723-5A7B-472D-ABD7-1526B8D3A38B}"/>
          </ac:spMkLst>
        </pc:spChg>
        <pc:spChg chg="add">
          <ac:chgData name="Mir Aadil Hussain Mir Imthiaz Hussain" userId="12e238c7-8ca0-4c67-886b-f3279606ce4e" providerId="ADAL" clId="{21A54A12-EB66-4639-B7FB-BB3AB846C5DB}" dt="2023-05-28T21:42:50.732" v="676" actId="26606"/>
          <ac:spMkLst>
            <pc:docMk/>
            <pc:sldMk cId="898679694" sldId="263"/>
            <ac:spMk id="23" creationId="{A6B27065-399A-4CF7-BF70-CF79B9848FC1}"/>
          </ac:spMkLst>
        </pc:spChg>
        <pc:grpChg chg="add del">
          <ac:chgData name="Mir Aadil Hussain Mir Imthiaz Hussain" userId="12e238c7-8ca0-4c67-886b-f3279606ce4e" providerId="ADAL" clId="{21A54A12-EB66-4639-B7FB-BB3AB846C5DB}" dt="2023-05-28T21:42:50.025" v="673" actId="26606"/>
          <ac:grpSpMkLst>
            <pc:docMk/>
            <pc:sldMk cId="898679694" sldId="263"/>
            <ac:grpSpMk id="14" creationId="{D74613BB-817C-4C4F-8A24-4936F2F064C0}"/>
          </ac:grpSpMkLst>
        </pc:grpChg>
        <pc:grpChg chg="add">
          <ac:chgData name="Mir Aadil Hussain Mir Imthiaz Hussain" userId="12e238c7-8ca0-4c67-886b-f3279606ce4e" providerId="ADAL" clId="{21A54A12-EB66-4639-B7FB-BB3AB846C5DB}" dt="2023-05-28T21:42:50.732" v="676" actId="26606"/>
          <ac:grpSpMkLst>
            <pc:docMk/>
            <pc:sldMk cId="898679694" sldId="263"/>
            <ac:grpSpMk id="24" creationId="{CF22986C-DDF7-4109-9D6A-006800D6B041}"/>
          </ac:grpSpMkLst>
        </pc:grpChg>
        <pc:picChg chg="add mod">
          <ac:chgData name="Mir Aadil Hussain Mir Imthiaz Hussain" userId="12e238c7-8ca0-4c67-886b-f3279606ce4e" providerId="ADAL" clId="{21A54A12-EB66-4639-B7FB-BB3AB846C5DB}" dt="2023-05-28T21:43:00.074" v="678" actId="1076"/>
          <ac:picMkLst>
            <pc:docMk/>
            <pc:sldMk cId="898679694" sldId="263"/>
            <ac:picMk id="5" creationId="{F54DCCB1-DDFB-4823-8C4C-2D853D134C52}"/>
          </ac:picMkLst>
        </pc:picChg>
      </pc:sldChg>
      <pc:sldChg chg="addSp delSp modSp new mod setBg">
        <pc:chgData name="Mir Aadil Hussain Mir Imthiaz Hussain" userId="12e238c7-8ca0-4c67-886b-f3279606ce4e" providerId="ADAL" clId="{21A54A12-EB66-4639-B7FB-BB3AB846C5DB}" dt="2023-05-28T21:43:28.847" v="680" actId="26606"/>
        <pc:sldMkLst>
          <pc:docMk/>
          <pc:sldMk cId="3720896834" sldId="264"/>
        </pc:sldMkLst>
        <pc:spChg chg="mod">
          <ac:chgData name="Mir Aadil Hussain Mir Imthiaz Hussain" userId="12e238c7-8ca0-4c67-886b-f3279606ce4e" providerId="ADAL" clId="{21A54A12-EB66-4639-B7FB-BB3AB846C5DB}" dt="2023-05-28T21:43:28.847" v="680" actId="26606"/>
          <ac:spMkLst>
            <pc:docMk/>
            <pc:sldMk cId="3720896834" sldId="264"/>
            <ac:spMk id="2" creationId="{086D55D4-FE9D-77A8-069F-828B2A6B1918}"/>
          </ac:spMkLst>
        </pc:spChg>
        <pc:spChg chg="mod">
          <ac:chgData name="Mir Aadil Hussain Mir Imthiaz Hussain" userId="12e238c7-8ca0-4c67-886b-f3279606ce4e" providerId="ADAL" clId="{21A54A12-EB66-4639-B7FB-BB3AB846C5DB}" dt="2023-05-28T21:43:28.847" v="680" actId="26606"/>
          <ac:spMkLst>
            <pc:docMk/>
            <pc:sldMk cId="3720896834" sldId="264"/>
            <ac:spMk id="3" creationId="{04CEE5A0-5845-3B3F-90DA-E4D87CA610DB}"/>
          </ac:spMkLst>
        </pc:spChg>
        <pc:spChg chg="add del">
          <ac:chgData name="Mir Aadil Hussain Mir Imthiaz Hussain" userId="12e238c7-8ca0-4c67-886b-f3279606ce4e" providerId="ADAL" clId="{21A54A12-EB66-4639-B7FB-BB3AB846C5DB}" dt="2023-05-28T20:50:59.438" v="148" actId="22"/>
          <ac:spMkLst>
            <pc:docMk/>
            <pc:sldMk cId="3720896834" sldId="264"/>
            <ac:spMk id="5" creationId="{E14074D1-9F6E-4871-73D3-9B5AE1BD524F}"/>
          </ac:spMkLst>
        </pc:spChg>
        <pc:spChg chg="add mod">
          <ac:chgData name="Mir Aadil Hussain Mir Imthiaz Hussain" userId="12e238c7-8ca0-4c67-886b-f3279606ce4e" providerId="ADAL" clId="{21A54A12-EB66-4639-B7FB-BB3AB846C5DB}" dt="2023-05-28T21:43:28.847" v="680" actId="26606"/>
          <ac:spMkLst>
            <pc:docMk/>
            <pc:sldMk cId="3720896834" sldId="264"/>
            <ac:spMk id="7" creationId="{38D3FC30-CD94-C2BD-39BA-51523FF3B64E}"/>
          </ac:spMkLst>
        </pc:spChg>
        <pc:spChg chg="add mod">
          <ac:chgData name="Mir Aadil Hussain Mir Imthiaz Hussain" userId="12e238c7-8ca0-4c67-886b-f3279606ce4e" providerId="ADAL" clId="{21A54A12-EB66-4639-B7FB-BB3AB846C5DB}" dt="2023-05-28T21:43:28.847" v="680" actId="26606"/>
          <ac:spMkLst>
            <pc:docMk/>
            <pc:sldMk cId="3720896834" sldId="264"/>
            <ac:spMk id="10" creationId="{7480E61A-0109-B583-6E60-73B6F1B833E0}"/>
          </ac:spMkLst>
        </pc:spChg>
        <pc:spChg chg="add del mod">
          <ac:chgData name="Mir Aadil Hussain Mir Imthiaz Hussain" userId="12e238c7-8ca0-4c67-886b-f3279606ce4e" providerId="ADAL" clId="{21A54A12-EB66-4639-B7FB-BB3AB846C5DB}" dt="2023-05-28T21:43:28.847" v="680" actId="26606"/>
          <ac:spMkLst>
            <pc:docMk/>
            <pc:sldMk cId="3720896834" sldId="264"/>
            <ac:spMk id="12" creationId="{8B985BB3-633A-5502-8023-C3D6DF38293C}"/>
          </ac:spMkLst>
        </pc:spChg>
        <pc:spChg chg="add">
          <ac:chgData name="Mir Aadil Hussain Mir Imthiaz Hussain" userId="12e238c7-8ca0-4c67-886b-f3279606ce4e" providerId="ADAL" clId="{21A54A12-EB66-4639-B7FB-BB3AB846C5DB}" dt="2023-05-28T21:43:28.847" v="680" actId="26606"/>
          <ac:spMkLst>
            <pc:docMk/>
            <pc:sldMk cId="3720896834" sldId="264"/>
            <ac:spMk id="17" creationId="{08953E74-D241-4DDF-8508-F0365EA13A92}"/>
          </ac:spMkLst>
        </pc:spChg>
        <pc:spChg chg="add">
          <ac:chgData name="Mir Aadil Hussain Mir Imthiaz Hussain" userId="12e238c7-8ca0-4c67-886b-f3279606ce4e" providerId="ADAL" clId="{21A54A12-EB66-4639-B7FB-BB3AB846C5DB}" dt="2023-05-28T21:43:28.847" v="680" actId="26606"/>
          <ac:spMkLst>
            <pc:docMk/>
            <pc:sldMk cId="3720896834" sldId="264"/>
            <ac:spMk id="19" creationId="{5C3C901A-B2F4-4A3C-BCDD-7C8D587ECA2E}"/>
          </ac:spMkLst>
        </pc:spChg>
        <pc:picChg chg="add mod">
          <ac:chgData name="Mir Aadil Hussain Mir Imthiaz Hussain" userId="12e238c7-8ca0-4c67-886b-f3279606ce4e" providerId="ADAL" clId="{21A54A12-EB66-4639-B7FB-BB3AB846C5DB}" dt="2023-05-28T21:43:28.847" v="680" actId="26606"/>
          <ac:picMkLst>
            <pc:docMk/>
            <pc:sldMk cId="3720896834" sldId="264"/>
            <ac:picMk id="9" creationId="{CDD52996-59D6-FF14-C5C7-7789CBC1D89D}"/>
          </ac:picMkLst>
        </pc:picChg>
      </pc:sldChg>
      <pc:sldChg chg="addSp delSp modSp add mod setBg">
        <pc:chgData name="Mir Aadil Hussain Mir Imthiaz Hussain" userId="12e238c7-8ca0-4c67-886b-f3279606ce4e" providerId="ADAL" clId="{21A54A12-EB66-4639-B7FB-BB3AB846C5DB}" dt="2023-05-28T21:43:59.339" v="689" actId="1076"/>
        <pc:sldMkLst>
          <pc:docMk/>
          <pc:sldMk cId="1711645044" sldId="265"/>
        </pc:sldMkLst>
        <pc:spChg chg="mod">
          <ac:chgData name="Mir Aadil Hussain Mir Imthiaz Hussain" userId="12e238c7-8ca0-4c67-886b-f3279606ce4e" providerId="ADAL" clId="{21A54A12-EB66-4639-B7FB-BB3AB846C5DB}" dt="2023-05-28T21:43:59.339" v="689" actId="1076"/>
          <ac:spMkLst>
            <pc:docMk/>
            <pc:sldMk cId="1711645044" sldId="265"/>
            <ac:spMk id="2" creationId="{EFFDB08A-AEF6-9977-DA55-19AEE829ED78}"/>
          </ac:spMkLst>
        </pc:spChg>
        <pc:spChg chg="add del">
          <ac:chgData name="Mir Aadil Hussain Mir Imthiaz Hussain" userId="12e238c7-8ca0-4c67-886b-f3279606ce4e" providerId="ADAL" clId="{21A54A12-EB66-4639-B7FB-BB3AB846C5DB}" dt="2023-05-28T21:43:37.477" v="682" actId="26606"/>
          <ac:spMkLst>
            <pc:docMk/>
            <pc:sldMk cId="1711645044" sldId="265"/>
            <ac:spMk id="9" creationId="{BEBFA723-5A7B-472D-ABD7-1526B8D3A38B}"/>
          </ac:spMkLst>
        </pc:spChg>
        <pc:spChg chg="add del">
          <ac:chgData name="Mir Aadil Hussain Mir Imthiaz Hussain" userId="12e238c7-8ca0-4c67-886b-f3279606ce4e" providerId="ADAL" clId="{21A54A12-EB66-4639-B7FB-BB3AB846C5DB}" dt="2023-05-28T21:43:37.477" v="682" actId="26606"/>
          <ac:spMkLst>
            <pc:docMk/>
            <pc:sldMk cId="1711645044" sldId="265"/>
            <ac:spMk id="11" creationId="{A6B27065-399A-4CF7-BF70-CF79B9848FC1}"/>
          </ac:spMkLst>
        </pc:spChg>
        <pc:spChg chg="add">
          <ac:chgData name="Mir Aadil Hussain Mir Imthiaz Hussain" userId="12e238c7-8ca0-4c67-886b-f3279606ce4e" providerId="ADAL" clId="{21A54A12-EB66-4639-B7FB-BB3AB846C5DB}" dt="2023-05-28T21:43:37.488" v="683" actId="26606"/>
          <ac:spMkLst>
            <pc:docMk/>
            <pc:sldMk cId="1711645044" sldId="265"/>
            <ac:spMk id="18" creationId="{23D09407-53BC-485E-B4CE-BC5E4FC4B25B}"/>
          </ac:spMkLst>
        </pc:spChg>
        <pc:spChg chg="add">
          <ac:chgData name="Mir Aadil Hussain Mir Imthiaz Hussain" userId="12e238c7-8ca0-4c67-886b-f3279606ce4e" providerId="ADAL" clId="{21A54A12-EB66-4639-B7FB-BB3AB846C5DB}" dt="2023-05-28T21:43:37.488" v="683" actId="26606"/>
          <ac:spMkLst>
            <pc:docMk/>
            <pc:sldMk cId="1711645044" sldId="265"/>
            <ac:spMk id="24" creationId="{921DB988-49FC-4608-B0A2-E2F3A4019041}"/>
          </ac:spMkLst>
        </pc:spChg>
        <pc:grpChg chg="add del">
          <ac:chgData name="Mir Aadil Hussain Mir Imthiaz Hussain" userId="12e238c7-8ca0-4c67-886b-f3279606ce4e" providerId="ADAL" clId="{21A54A12-EB66-4639-B7FB-BB3AB846C5DB}" dt="2023-05-28T21:43:37.477" v="682" actId="26606"/>
          <ac:grpSpMkLst>
            <pc:docMk/>
            <pc:sldMk cId="1711645044" sldId="265"/>
            <ac:grpSpMk id="13" creationId="{CF22986C-DDF7-4109-9D6A-006800D6B041}"/>
          </ac:grpSpMkLst>
        </pc:grpChg>
        <pc:grpChg chg="add">
          <ac:chgData name="Mir Aadil Hussain Mir Imthiaz Hussain" userId="12e238c7-8ca0-4c67-886b-f3279606ce4e" providerId="ADAL" clId="{21A54A12-EB66-4639-B7FB-BB3AB846C5DB}" dt="2023-05-28T21:43:37.488" v="683" actId="26606"/>
          <ac:grpSpMkLst>
            <pc:docMk/>
            <pc:sldMk cId="1711645044" sldId="265"/>
            <ac:grpSpMk id="19" creationId="{383C2651-AE0C-4AE4-8725-E2F9414FE219}"/>
          </ac:grpSpMkLst>
        </pc:grpChg>
        <pc:grpChg chg="add">
          <ac:chgData name="Mir Aadil Hussain Mir Imthiaz Hussain" userId="12e238c7-8ca0-4c67-886b-f3279606ce4e" providerId="ADAL" clId="{21A54A12-EB66-4639-B7FB-BB3AB846C5DB}" dt="2023-05-28T21:43:37.488" v="683" actId="26606"/>
          <ac:grpSpMkLst>
            <pc:docMk/>
            <pc:sldMk cId="1711645044" sldId="265"/>
            <ac:grpSpMk id="25" creationId="{E9B930FD-8671-4C4C-ADCF-73AC1D0CD417}"/>
          </ac:grpSpMkLst>
        </pc:grpChg>
        <pc:picChg chg="add mod">
          <ac:chgData name="Mir Aadil Hussain Mir Imthiaz Hussain" userId="12e238c7-8ca0-4c67-886b-f3279606ce4e" providerId="ADAL" clId="{21A54A12-EB66-4639-B7FB-BB3AB846C5DB}" dt="2023-05-28T21:43:55.883" v="688" actId="1076"/>
          <ac:picMkLst>
            <pc:docMk/>
            <pc:sldMk cId="1711645044" sldId="265"/>
            <ac:picMk id="4" creationId="{3F128CFA-EB66-D5C2-687E-E9B8F5F44E1C}"/>
          </ac:picMkLst>
        </pc:picChg>
        <pc:picChg chg="del">
          <ac:chgData name="Mir Aadil Hussain Mir Imthiaz Hussain" userId="12e238c7-8ca0-4c67-886b-f3279606ce4e" providerId="ADAL" clId="{21A54A12-EB66-4639-B7FB-BB3AB846C5DB}" dt="2023-05-28T20:55:31.625" v="166" actId="478"/>
          <ac:picMkLst>
            <pc:docMk/>
            <pc:sldMk cId="1711645044" sldId="265"/>
            <ac:picMk id="5" creationId="{F54DCCB1-DDFB-4823-8C4C-2D853D134C52}"/>
          </ac:picMkLst>
        </pc:picChg>
      </pc:sldChg>
      <pc:sldChg chg="addSp delSp modSp new mod setBg">
        <pc:chgData name="Mir Aadil Hussain Mir Imthiaz Hussain" userId="12e238c7-8ca0-4c67-886b-f3279606ce4e" providerId="ADAL" clId="{21A54A12-EB66-4639-B7FB-BB3AB846C5DB}" dt="2023-05-28T21:45:51.731" v="732" actId="1076"/>
        <pc:sldMkLst>
          <pc:docMk/>
          <pc:sldMk cId="3685438356" sldId="266"/>
        </pc:sldMkLst>
        <pc:spChg chg="mod">
          <ac:chgData name="Mir Aadil Hussain Mir Imthiaz Hussain" userId="12e238c7-8ca0-4c67-886b-f3279606ce4e" providerId="ADAL" clId="{21A54A12-EB66-4639-B7FB-BB3AB846C5DB}" dt="2023-05-28T21:44:10.093" v="691" actId="26606"/>
          <ac:spMkLst>
            <pc:docMk/>
            <pc:sldMk cId="3685438356" sldId="266"/>
            <ac:spMk id="2" creationId="{53249DE8-70F9-F142-5E08-DB997E07C440}"/>
          </ac:spMkLst>
        </pc:spChg>
        <pc:spChg chg="mod">
          <ac:chgData name="Mir Aadil Hussain Mir Imthiaz Hussain" userId="12e238c7-8ca0-4c67-886b-f3279606ce4e" providerId="ADAL" clId="{21A54A12-EB66-4639-B7FB-BB3AB846C5DB}" dt="2023-05-28T21:45:44.326" v="727" actId="27636"/>
          <ac:spMkLst>
            <pc:docMk/>
            <pc:sldMk cId="3685438356" sldId="266"/>
            <ac:spMk id="3" creationId="{753B4E29-EB66-EBC7-F6F8-E32FD8398B71}"/>
          </ac:spMkLst>
        </pc:spChg>
        <pc:spChg chg="add mod">
          <ac:chgData name="Mir Aadil Hussain Mir Imthiaz Hussain" userId="12e238c7-8ca0-4c67-886b-f3279606ce4e" providerId="ADAL" clId="{21A54A12-EB66-4639-B7FB-BB3AB846C5DB}" dt="2023-05-28T21:45:40.579" v="724" actId="1076"/>
          <ac:spMkLst>
            <pc:docMk/>
            <pc:sldMk cId="3685438356" sldId="266"/>
            <ac:spMk id="4" creationId="{DB5D4B47-5524-497C-7D53-F3865EDC64B1}"/>
          </ac:spMkLst>
        </pc:spChg>
        <pc:spChg chg="add mod">
          <ac:chgData name="Mir Aadil Hussain Mir Imthiaz Hussain" userId="12e238c7-8ca0-4c67-886b-f3279606ce4e" providerId="ADAL" clId="{21A54A12-EB66-4639-B7FB-BB3AB846C5DB}" dt="2023-05-28T21:45:47.338" v="728" actId="1076"/>
          <ac:spMkLst>
            <pc:docMk/>
            <pc:sldMk cId="3685438356" sldId="266"/>
            <ac:spMk id="10" creationId="{A8679AA7-40E3-BFA0-E64B-07AF76424CC8}"/>
          </ac:spMkLst>
        </pc:spChg>
        <pc:spChg chg="add">
          <ac:chgData name="Mir Aadil Hussain Mir Imthiaz Hussain" userId="12e238c7-8ca0-4c67-886b-f3279606ce4e" providerId="ADAL" clId="{21A54A12-EB66-4639-B7FB-BB3AB846C5DB}" dt="2023-05-28T21:44:10.093" v="691" actId="26606"/>
          <ac:spMkLst>
            <pc:docMk/>
            <pc:sldMk cId="3685438356" sldId="266"/>
            <ac:spMk id="15" creationId="{AD2F5602-6586-46E4-8645-2CDA442ABFEC}"/>
          </ac:spMkLst>
        </pc:spChg>
        <pc:spChg chg="add">
          <ac:chgData name="Mir Aadil Hussain Mir Imthiaz Hussain" userId="12e238c7-8ca0-4c67-886b-f3279606ce4e" providerId="ADAL" clId="{21A54A12-EB66-4639-B7FB-BB3AB846C5DB}" dt="2023-05-28T21:44:10.093" v="691" actId="26606"/>
          <ac:spMkLst>
            <pc:docMk/>
            <pc:sldMk cId="3685438356" sldId="266"/>
            <ac:spMk id="17" creationId="{99434B85-DB0D-4010-A6A1-147F28D47D3B}"/>
          </ac:spMkLst>
        </pc:spChg>
        <pc:grpChg chg="add">
          <ac:chgData name="Mir Aadil Hussain Mir Imthiaz Hussain" userId="12e238c7-8ca0-4c67-886b-f3279606ce4e" providerId="ADAL" clId="{21A54A12-EB66-4639-B7FB-BB3AB846C5DB}" dt="2023-05-28T21:44:10.093" v="691" actId="26606"/>
          <ac:grpSpMkLst>
            <pc:docMk/>
            <pc:sldMk cId="3685438356" sldId="266"/>
            <ac:grpSpMk id="19" creationId="{F2E5F4F0-80C0-49F3-84A2-453DE42F2074}"/>
          </ac:grpSpMkLst>
        </pc:grpChg>
        <pc:picChg chg="add del mod">
          <ac:chgData name="Mir Aadil Hussain Mir Imthiaz Hussain" userId="12e238c7-8ca0-4c67-886b-f3279606ce4e" providerId="ADAL" clId="{21A54A12-EB66-4639-B7FB-BB3AB846C5DB}" dt="2023-05-28T21:05:00.960" v="226" actId="478"/>
          <ac:picMkLst>
            <pc:docMk/>
            <pc:sldMk cId="3685438356" sldId="266"/>
            <ac:picMk id="6" creationId="{3189CE78-0878-0E64-DC89-ECE08601F42A}"/>
          </ac:picMkLst>
        </pc:picChg>
        <pc:picChg chg="add mod">
          <ac:chgData name="Mir Aadil Hussain Mir Imthiaz Hussain" userId="12e238c7-8ca0-4c67-886b-f3279606ce4e" providerId="ADAL" clId="{21A54A12-EB66-4639-B7FB-BB3AB846C5DB}" dt="2023-05-28T21:45:51.731" v="732" actId="1076"/>
          <ac:picMkLst>
            <pc:docMk/>
            <pc:sldMk cId="3685438356" sldId="266"/>
            <ac:picMk id="8" creationId="{2B67A358-9BFA-40F9-A401-AA6F5584CE87}"/>
          </ac:picMkLst>
        </pc:picChg>
      </pc:sldChg>
      <pc:sldChg chg="new del">
        <pc:chgData name="Mir Aadil Hussain Mir Imthiaz Hussain" userId="12e238c7-8ca0-4c67-886b-f3279606ce4e" providerId="ADAL" clId="{21A54A12-EB66-4639-B7FB-BB3AB846C5DB}" dt="2023-05-28T21:06:55.900" v="244" actId="47"/>
        <pc:sldMkLst>
          <pc:docMk/>
          <pc:sldMk cId="484203295" sldId="267"/>
        </pc:sldMkLst>
      </pc:sldChg>
      <pc:sldChg chg="addSp delSp modSp add mod setBg">
        <pc:chgData name="Mir Aadil Hussain Mir Imthiaz Hussain" userId="12e238c7-8ca0-4c67-886b-f3279606ce4e" providerId="ADAL" clId="{21A54A12-EB66-4639-B7FB-BB3AB846C5DB}" dt="2023-05-28T21:44:16.269" v="693" actId="26606"/>
        <pc:sldMkLst>
          <pc:docMk/>
          <pc:sldMk cId="1388631964" sldId="267"/>
        </pc:sldMkLst>
        <pc:spChg chg="mod">
          <ac:chgData name="Mir Aadil Hussain Mir Imthiaz Hussain" userId="12e238c7-8ca0-4c67-886b-f3279606ce4e" providerId="ADAL" clId="{21A54A12-EB66-4639-B7FB-BB3AB846C5DB}" dt="2023-05-28T21:44:16.269" v="693" actId="26606"/>
          <ac:spMkLst>
            <pc:docMk/>
            <pc:sldMk cId="1388631964" sldId="267"/>
            <ac:spMk id="2" creationId="{EFFDB08A-AEF6-9977-DA55-19AEE829ED78}"/>
          </ac:spMkLst>
        </pc:spChg>
        <pc:spChg chg="add">
          <ac:chgData name="Mir Aadil Hussain Mir Imthiaz Hussain" userId="12e238c7-8ca0-4c67-886b-f3279606ce4e" providerId="ADAL" clId="{21A54A12-EB66-4639-B7FB-BB3AB846C5DB}" dt="2023-05-28T21:44:16.269" v="693" actId="26606"/>
          <ac:spMkLst>
            <pc:docMk/>
            <pc:sldMk cId="1388631964" sldId="267"/>
            <ac:spMk id="10" creationId="{6DBF50F6-DD88-4D9F-B7D3-79B989980940}"/>
          </ac:spMkLst>
        </pc:spChg>
        <pc:spChg chg="add">
          <ac:chgData name="Mir Aadil Hussain Mir Imthiaz Hussain" userId="12e238c7-8ca0-4c67-886b-f3279606ce4e" providerId="ADAL" clId="{21A54A12-EB66-4639-B7FB-BB3AB846C5DB}" dt="2023-05-28T21:44:16.269" v="693" actId="26606"/>
          <ac:spMkLst>
            <pc:docMk/>
            <pc:sldMk cId="1388631964" sldId="267"/>
            <ac:spMk id="12" creationId="{916BBDC2-6929-469E-B7C4-A03E77BF94B0}"/>
          </ac:spMkLst>
        </pc:spChg>
        <pc:grpChg chg="add">
          <ac:chgData name="Mir Aadil Hussain Mir Imthiaz Hussain" userId="12e238c7-8ca0-4c67-886b-f3279606ce4e" providerId="ADAL" clId="{21A54A12-EB66-4639-B7FB-BB3AB846C5DB}" dt="2023-05-28T21:44:16.269" v="693" actId="26606"/>
          <ac:grpSpMkLst>
            <pc:docMk/>
            <pc:sldMk cId="1388631964" sldId="267"/>
            <ac:grpSpMk id="14" creationId="{C344E6B5-C9F5-4338-9E33-003B12373104}"/>
          </ac:grpSpMkLst>
        </pc:grpChg>
        <pc:grpChg chg="add">
          <ac:chgData name="Mir Aadil Hussain Mir Imthiaz Hussain" userId="12e238c7-8ca0-4c67-886b-f3279606ce4e" providerId="ADAL" clId="{21A54A12-EB66-4639-B7FB-BB3AB846C5DB}" dt="2023-05-28T21:44:16.269" v="693" actId="26606"/>
          <ac:grpSpMkLst>
            <pc:docMk/>
            <pc:sldMk cId="1388631964" sldId="267"/>
            <ac:grpSpMk id="20" creationId="{FDFEDBF7-8E2C-46B8-9095-AE1D77E21773}"/>
          </ac:grpSpMkLst>
        </pc:grpChg>
        <pc:picChg chg="del">
          <ac:chgData name="Mir Aadil Hussain Mir Imthiaz Hussain" userId="12e238c7-8ca0-4c67-886b-f3279606ce4e" providerId="ADAL" clId="{21A54A12-EB66-4639-B7FB-BB3AB846C5DB}" dt="2023-05-28T21:07:01.242" v="246" actId="478"/>
          <ac:picMkLst>
            <pc:docMk/>
            <pc:sldMk cId="1388631964" sldId="267"/>
            <ac:picMk id="4" creationId="{3F128CFA-EB66-D5C2-687E-E9B8F5F44E1C}"/>
          </ac:picMkLst>
        </pc:picChg>
        <pc:picChg chg="add mod">
          <ac:chgData name="Mir Aadil Hussain Mir Imthiaz Hussain" userId="12e238c7-8ca0-4c67-886b-f3279606ce4e" providerId="ADAL" clId="{21A54A12-EB66-4639-B7FB-BB3AB846C5DB}" dt="2023-05-28T21:44:16.269" v="693" actId="26606"/>
          <ac:picMkLst>
            <pc:docMk/>
            <pc:sldMk cId="1388631964" sldId="267"/>
            <ac:picMk id="5" creationId="{8966A66C-373E-51D6-4643-54ECE03110FB}"/>
          </ac:picMkLst>
        </pc:picChg>
      </pc:sldChg>
      <pc:sldChg chg="addSp modSp new mod setBg">
        <pc:chgData name="Mir Aadil Hussain Mir Imthiaz Hussain" userId="12e238c7-8ca0-4c67-886b-f3279606ce4e" providerId="ADAL" clId="{21A54A12-EB66-4639-B7FB-BB3AB846C5DB}" dt="2023-05-28T21:44:29.464" v="695" actId="26606"/>
        <pc:sldMkLst>
          <pc:docMk/>
          <pc:sldMk cId="2528220231" sldId="268"/>
        </pc:sldMkLst>
        <pc:spChg chg="mod">
          <ac:chgData name="Mir Aadil Hussain Mir Imthiaz Hussain" userId="12e238c7-8ca0-4c67-886b-f3279606ce4e" providerId="ADAL" clId="{21A54A12-EB66-4639-B7FB-BB3AB846C5DB}" dt="2023-05-28T21:44:29.464" v="695" actId="26606"/>
          <ac:spMkLst>
            <pc:docMk/>
            <pc:sldMk cId="2528220231" sldId="268"/>
            <ac:spMk id="2" creationId="{035A8BFF-2DAC-A268-7E81-66B82B7763DE}"/>
          </ac:spMkLst>
        </pc:spChg>
        <pc:spChg chg="mod">
          <ac:chgData name="Mir Aadil Hussain Mir Imthiaz Hussain" userId="12e238c7-8ca0-4c67-886b-f3279606ce4e" providerId="ADAL" clId="{21A54A12-EB66-4639-B7FB-BB3AB846C5DB}" dt="2023-05-28T21:44:29.464" v="695" actId="26606"/>
          <ac:spMkLst>
            <pc:docMk/>
            <pc:sldMk cId="2528220231" sldId="268"/>
            <ac:spMk id="3" creationId="{2DCE36E4-6CB2-DB99-7596-60954F0CD884}"/>
          </ac:spMkLst>
        </pc:spChg>
        <pc:spChg chg="add mod">
          <ac:chgData name="Mir Aadil Hussain Mir Imthiaz Hussain" userId="12e238c7-8ca0-4c67-886b-f3279606ce4e" providerId="ADAL" clId="{21A54A12-EB66-4639-B7FB-BB3AB846C5DB}" dt="2023-05-28T21:44:29.464" v="695" actId="26606"/>
          <ac:spMkLst>
            <pc:docMk/>
            <pc:sldMk cId="2528220231" sldId="268"/>
            <ac:spMk id="7" creationId="{7800D7D2-8EED-6C17-189C-DB5803703F46}"/>
          </ac:spMkLst>
        </pc:spChg>
        <pc:spChg chg="add">
          <ac:chgData name="Mir Aadil Hussain Mir Imthiaz Hussain" userId="12e238c7-8ca0-4c67-886b-f3279606ce4e" providerId="ADAL" clId="{21A54A12-EB66-4639-B7FB-BB3AB846C5DB}" dt="2023-05-28T21:44:29.464" v="695" actId="26606"/>
          <ac:spMkLst>
            <pc:docMk/>
            <pc:sldMk cId="2528220231" sldId="268"/>
            <ac:spMk id="12" creationId="{08953E74-D241-4DDF-8508-F0365EA13A92}"/>
          </ac:spMkLst>
        </pc:spChg>
        <pc:spChg chg="add">
          <ac:chgData name="Mir Aadil Hussain Mir Imthiaz Hussain" userId="12e238c7-8ca0-4c67-886b-f3279606ce4e" providerId="ADAL" clId="{21A54A12-EB66-4639-B7FB-BB3AB846C5DB}" dt="2023-05-28T21:44:29.464" v="695" actId="26606"/>
          <ac:spMkLst>
            <pc:docMk/>
            <pc:sldMk cId="2528220231" sldId="268"/>
            <ac:spMk id="14" creationId="{5C3C901A-B2F4-4A3C-BCDD-7C8D587ECA2E}"/>
          </ac:spMkLst>
        </pc:spChg>
        <pc:picChg chg="add mod">
          <ac:chgData name="Mir Aadil Hussain Mir Imthiaz Hussain" userId="12e238c7-8ca0-4c67-886b-f3279606ce4e" providerId="ADAL" clId="{21A54A12-EB66-4639-B7FB-BB3AB846C5DB}" dt="2023-05-28T21:44:29.464" v="695" actId="26606"/>
          <ac:picMkLst>
            <pc:docMk/>
            <pc:sldMk cId="2528220231" sldId="268"/>
            <ac:picMk id="5" creationId="{F6F4D772-25CF-61C5-E39B-AA4CF2165224}"/>
          </ac:picMkLst>
        </pc:picChg>
      </pc:sldChg>
      <pc:sldChg chg="addSp delSp modSp add mod setBg">
        <pc:chgData name="Mir Aadil Hussain Mir Imthiaz Hussain" userId="12e238c7-8ca0-4c67-886b-f3279606ce4e" providerId="ADAL" clId="{21A54A12-EB66-4639-B7FB-BB3AB846C5DB}" dt="2023-05-28T21:44:33.332" v="696" actId="26606"/>
        <pc:sldMkLst>
          <pc:docMk/>
          <pc:sldMk cId="1575028785" sldId="269"/>
        </pc:sldMkLst>
        <pc:spChg chg="mod">
          <ac:chgData name="Mir Aadil Hussain Mir Imthiaz Hussain" userId="12e238c7-8ca0-4c67-886b-f3279606ce4e" providerId="ADAL" clId="{21A54A12-EB66-4639-B7FB-BB3AB846C5DB}" dt="2023-05-28T21:44:33.332" v="696" actId="26606"/>
          <ac:spMkLst>
            <pc:docMk/>
            <pc:sldMk cId="1575028785" sldId="269"/>
            <ac:spMk id="2" creationId="{EFFDB08A-AEF6-9977-DA55-19AEE829ED78}"/>
          </ac:spMkLst>
        </pc:spChg>
        <pc:spChg chg="add">
          <ac:chgData name="Mir Aadil Hussain Mir Imthiaz Hussain" userId="12e238c7-8ca0-4c67-886b-f3279606ce4e" providerId="ADAL" clId="{21A54A12-EB66-4639-B7FB-BB3AB846C5DB}" dt="2023-05-28T21:44:33.332" v="696" actId="26606"/>
          <ac:spMkLst>
            <pc:docMk/>
            <pc:sldMk cId="1575028785" sldId="269"/>
            <ac:spMk id="10" creationId="{6DBF50F6-DD88-4D9F-B7D3-79B989980940}"/>
          </ac:spMkLst>
        </pc:spChg>
        <pc:spChg chg="add">
          <ac:chgData name="Mir Aadil Hussain Mir Imthiaz Hussain" userId="12e238c7-8ca0-4c67-886b-f3279606ce4e" providerId="ADAL" clId="{21A54A12-EB66-4639-B7FB-BB3AB846C5DB}" dt="2023-05-28T21:44:33.332" v="696" actId="26606"/>
          <ac:spMkLst>
            <pc:docMk/>
            <pc:sldMk cId="1575028785" sldId="269"/>
            <ac:spMk id="12" creationId="{916BBDC2-6929-469E-B7C4-A03E77BF94B0}"/>
          </ac:spMkLst>
        </pc:spChg>
        <pc:grpChg chg="add">
          <ac:chgData name="Mir Aadil Hussain Mir Imthiaz Hussain" userId="12e238c7-8ca0-4c67-886b-f3279606ce4e" providerId="ADAL" clId="{21A54A12-EB66-4639-B7FB-BB3AB846C5DB}" dt="2023-05-28T21:44:33.332" v="696" actId="26606"/>
          <ac:grpSpMkLst>
            <pc:docMk/>
            <pc:sldMk cId="1575028785" sldId="269"/>
            <ac:grpSpMk id="14" creationId="{C344E6B5-C9F5-4338-9E33-003B12373104}"/>
          </ac:grpSpMkLst>
        </pc:grpChg>
        <pc:grpChg chg="add">
          <ac:chgData name="Mir Aadil Hussain Mir Imthiaz Hussain" userId="12e238c7-8ca0-4c67-886b-f3279606ce4e" providerId="ADAL" clId="{21A54A12-EB66-4639-B7FB-BB3AB846C5DB}" dt="2023-05-28T21:44:33.332" v="696" actId="26606"/>
          <ac:grpSpMkLst>
            <pc:docMk/>
            <pc:sldMk cId="1575028785" sldId="269"/>
            <ac:grpSpMk id="20" creationId="{FDFEDBF7-8E2C-46B8-9095-AE1D77E21773}"/>
          </ac:grpSpMkLst>
        </pc:grpChg>
        <pc:picChg chg="del">
          <ac:chgData name="Mir Aadil Hussain Mir Imthiaz Hussain" userId="12e238c7-8ca0-4c67-886b-f3279606ce4e" providerId="ADAL" clId="{21A54A12-EB66-4639-B7FB-BB3AB846C5DB}" dt="2023-05-28T21:18:59.812" v="322" actId="478"/>
          <ac:picMkLst>
            <pc:docMk/>
            <pc:sldMk cId="1575028785" sldId="269"/>
            <ac:picMk id="4" creationId="{3F128CFA-EB66-D5C2-687E-E9B8F5F44E1C}"/>
          </ac:picMkLst>
        </pc:picChg>
        <pc:picChg chg="add mod">
          <ac:chgData name="Mir Aadil Hussain Mir Imthiaz Hussain" userId="12e238c7-8ca0-4c67-886b-f3279606ce4e" providerId="ADAL" clId="{21A54A12-EB66-4639-B7FB-BB3AB846C5DB}" dt="2023-05-28T21:44:33.332" v="696" actId="26606"/>
          <ac:picMkLst>
            <pc:docMk/>
            <pc:sldMk cId="1575028785" sldId="269"/>
            <ac:picMk id="5" creationId="{94942319-F39F-C3E5-C70B-3BCC9F489B0B}"/>
          </ac:picMkLst>
        </pc:picChg>
      </pc:sldChg>
      <pc:sldChg chg="modSp new del mod">
        <pc:chgData name="Mir Aadil Hussain Mir Imthiaz Hussain" userId="12e238c7-8ca0-4c67-886b-f3279606ce4e" providerId="ADAL" clId="{21A54A12-EB66-4639-B7FB-BB3AB846C5DB}" dt="2023-05-28T21:23:39.225" v="363" actId="2696"/>
        <pc:sldMkLst>
          <pc:docMk/>
          <pc:sldMk cId="1776502892" sldId="270"/>
        </pc:sldMkLst>
        <pc:spChg chg="mod">
          <ac:chgData name="Mir Aadil Hussain Mir Imthiaz Hussain" userId="12e238c7-8ca0-4c67-886b-f3279606ce4e" providerId="ADAL" clId="{21A54A12-EB66-4639-B7FB-BB3AB846C5DB}" dt="2023-05-28T21:23:35.752" v="362" actId="20577"/>
          <ac:spMkLst>
            <pc:docMk/>
            <pc:sldMk cId="1776502892" sldId="270"/>
            <ac:spMk id="2" creationId="{FB0AD52C-0266-7B08-492A-B5EA12F72102}"/>
          </ac:spMkLst>
        </pc:spChg>
      </pc:sldChg>
      <pc:sldChg chg="addSp modSp new mod setBg">
        <pc:chgData name="Mir Aadil Hussain Mir Imthiaz Hussain" userId="12e238c7-8ca0-4c67-886b-f3279606ce4e" providerId="ADAL" clId="{21A54A12-EB66-4639-B7FB-BB3AB846C5DB}" dt="2023-05-28T21:44:45.586" v="697" actId="26606"/>
        <pc:sldMkLst>
          <pc:docMk/>
          <pc:sldMk cId="3816420072" sldId="270"/>
        </pc:sldMkLst>
        <pc:spChg chg="mod">
          <ac:chgData name="Mir Aadil Hussain Mir Imthiaz Hussain" userId="12e238c7-8ca0-4c67-886b-f3279606ce4e" providerId="ADAL" clId="{21A54A12-EB66-4639-B7FB-BB3AB846C5DB}" dt="2023-05-28T21:44:45.586" v="697" actId="26606"/>
          <ac:spMkLst>
            <pc:docMk/>
            <pc:sldMk cId="3816420072" sldId="270"/>
            <ac:spMk id="2" creationId="{F6F0081D-4DA3-647C-7D67-3233BD301FD8}"/>
          </ac:spMkLst>
        </pc:spChg>
        <pc:spChg chg="mod">
          <ac:chgData name="Mir Aadil Hussain Mir Imthiaz Hussain" userId="12e238c7-8ca0-4c67-886b-f3279606ce4e" providerId="ADAL" clId="{21A54A12-EB66-4639-B7FB-BB3AB846C5DB}" dt="2023-05-28T21:44:45.586" v="697" actId="26606"/>
          <ac:spMkLst>
            <pc:docMk/>
            <pc:sldMk cId="3816420072" sldId="270"/>
            <ac:spMk id="3" creationId="{1F532609-451F-71F0-A5FC-87F961A052B2}"/>
          </ac:spMkLst>
        </pc:spChg>
        <pc:spChg chg="add">
          <ac:chgData name="Mir Aadil Hussain Mir Imthiaz Hussain" userId="12e238c7-8ca0-4c67-886b-f3279606ce4e" providerId="ADAL" clId="{21A54A12-EB66-4639-B7FB-BB3AB846C5DB}" dt="2023-05-28T21:44:45.586" v="697" actId="26606"/>
          <ac:spMkLst>
            <pc:docMk/>
            <pc:sldMk cId="3816420072" sldId="270"/>
            <ac:spMk id="8" creationId="{54A6836E-C603-43CB-9DA7-89D8E3FA3838}"/>
          </ac:spMkLst>
        </pc:spChg>
        <pc:spChg chg="add">
          <ac:chgData name="Mir Aadil Hussain Mir Imthiaz Hussain" userId="12e238c7-8ca0-4c67-886b-f3279606ce4e" providerId="ADAL" clId="{21A54A12-EB66-4639-B7FB-BB3AB846C5DB}" dt="2023-05-28T21:44:45.586" v="697" actId="26606"/>
          <ac:spMkLst>
            <pc:docMk/>
            <pc:sldMk cId="3816420072" sldId="270"/>
            <ac:spMk id="10" creationId="{296007DD-F9BF-4F0F-B8C6-C514B2841971}"/>
          </ac:spMkLst>
        </pc:spChg>
        <pc:grpChg chg="add">
          <ac:chgData name="Mir Aadil Hussain Mir Imthiaz Hussain" userId="12e238c7-8ca0-4c67-886b-f3279606ce4e" providerId="ADAL" clId="{21A54A12-EB66-4639-B7FB-BB3AB846C5DB}" dt="2023-05-28T21:44:45.586" v="697" actId="26606"/>
          <ac:grpSpMkLst>
            <pc:docMk/>
            <pc:sldMk cId="3816420072" sldId="270"/>
            <ac:grpSpMk id="12" creationId="{8A0FAFCA-5C96-453B-83B7-A9AEF7F18960}"/>
          </ac:grpSpMkLst>
        </pc:grpChg>
        <pc:grpChg chg="add">
          <ac:chgData name="Mir Aadil Hussain Mir Imthiaz Hussain" userId="12e238c7-8ca0-4c67-886b-f3279606ce4e" providerId="ADAL" clId="{21A54A12-EB66-4639-B7FB-BB3AB846C5DB}" dt="2023-05-28T21:44:45.586" v="697" actId="26606"/>
          <ac:grpSpMkLst>
            <pc:docMk/>
            <pc:sldMk cId="3816420072" sldId="270"/>
            <ac:grpSpMk id="18" creationId="{CD0398DD-AD75-4E2B-A3C6-35073082A8B4}"/>
          </ac:grpSpMkLst>
        </pc:grpChg>
      </pc:sldChg>
      <pc:sldChg chg="addSp delSp modSp new mod setBg">
        <pc:chgData name="Mir Aadil Hussain Mir Imthiaz Hussain" userId="12e238c7-8ca0-4c67-886b-f3279606ce4e" providerId="ADAL" clId="{21A54A12-EB66-4639-B7FB-BB3AB846C5DB}" dt="2023-05-28T21:45:29.807" v="723" actId="403"/>
        <pc:sldMkLst>
          <pc:docMk/>
          <pc:sldMk cId="3957333399" sldId="271"/>
        </pc:sldMkLst>
        <pc:spChg chg="add del">
          <ac:chgData name="Mir Aadil Hussain Mir Imthiaz Hussain" userId="12e238c7-8ca0-4c67-886b-f3279606ce4e" providerId="ADAL" clId="{21A54A12-EB66-4639-B7FB-BB3AB846C5DB}" dt="2023-05-28T21:37:44.331" v="518" actId="478"/>
          <ac:spMkLst>
            <pc:docMk/>
            <pc:sldMk cId="3957333399" sldId="271"/>
            <ac:spMk id="2" creationId="{F142F956-8FBC-A858-F946-6BF0DD4A3860}"/>
          </ac:spMkLst>
        </pc:spChg>
        <pc:spChg chg="add del mod">
          <ac:chgData name="Mir Aadil Hussain Mir Imthiaz Hussain" userId="12e238c7-8ca0-4c67-886b-f3279606ce4e" providerId="ADAL" clId="{21A54A12-EB66-4639-B7FB-BB3AB846C5DB}" dt="2023-05-28T21:45:29.807" v="723" actId="403"/>
          <ac:spMkLst>
            <pc:docMk/>
            <pc:sldMk cId="3957333399" sldId="271"/>
            <ac:spMk id="3" creationId="{B2363FD3-D7BD-00E3-A02E-3E1F4451CE59}"/>
          </ac:spMkLst>
        </pc:spChg>
        <pc:spChg chg="add">
          <ac:chgData name="Mir Aadil Hussain Mir Imthiaz Hussain" userId="12e238c7-8ca0-4c67-886b-f3279606ce4e" providerId="ADAL" clId="{21A54A12-EB66-4639-B7FB-BB3AB846C5DB}" dt="2023-05-28T21:45:01.551" v="698" actId="26606"/>
          <ac:spMkLst>
            <pc:docMk/>
            <pc:sldMk cId="3957333399" sldId="271"/>
            <ac:spMk id="8" creationId="{D038248A-211C-4EEC-8401-C761B929FB52}"/>
          </ac:spMkLst>
        </pc:spChg>
        <pc:spChg chg="add">
          <ac:chgData name="Mir Aadil Hussain Mir Imthiaz Hussain" userId="12e238c7-8ca0-4c67-886b-f3279606ce4e" providerId="ADAL" clId="{21A54A12-EB66-4639-B7FB-BB3AB846C5DB}" dt="2023-05-28T21:45:01.551" v="698" actId="26606"/>
          <ac:spMkLst>
            <pc:docMk/>
            <pc:sldMk cId="3957333399" sldId="271"/>
            <ac:spMk id="10" creationId="{C30A849F-66D9-40C8-BEC8-35AFF8F4568F}"/>
          </ac:spMkLst>
        </pc:spChg>
        <pc:grpChg chg="add">
          <ac:chgData name="Mir Aadil Hussain Mir Imthiaz Hussain" userId="12e238c7-8ca0-4c67-886b-f3279606ce4e" providerId="ADAL" clId="{21A54A12-EB66-4639-B7FB-BB3AB846C5DB}" dt="2023-05-28T21:45:01.551" v="698" actId="26606"/>
          <ac:grpSpMkLst>
            <pc:docMk/>
            <pc:sldMk cId="3957333399" sldId="271"/>
            <ac:grpSpMk id="12" creationId="{04542298-A2B1-480F-A11C-A40EDD19B857}"/>
          </ac:grpSpMkLst>
        </pc:grpChg>
        <pc:grpChg chg="add">
          <ac:chgData name="Mir Aadil Hussain Mir Imthiaz Hussain" userId="12e238c7-8ca0-4c67-886b-f3279606ce4e" providerId="ADAL" clId="{21A54A12-EB66-4639-B7FB-BB3AB846C5DB}" dt="2023-05-28T21:45:01.551" v="698" actId="26606"/>
          <ac:grpSpMkLst>
            <pc:docMk/>
            <pc:sldMk cId="3957333399" sldId="271"/>
            <ac:grpSpMk id="18" creationId="{2A5C9C35-2375-49EB-B99C-17C87D42FE7C}"/>
          </ac:grpSpMkLst>
        </pc:grpChg>
      </pc:sldChg>
      <pc:sldChg chg="addSp modSp new mod setBg addAnim">
        <pc:chgData name="Mir Aadil Hussain Mir Imthiaz Hussain" userId="12e238c7-8ca0-4c67-886b-f3279606ce4e" providerId="ADAL" clId="{21A54A12-EB66-4639-B7FB-BB3AB846C5DB}" dt="2023-05-28T21:45:12.290" v="700"/>
        <pc:sldMkLst>
          <pc:docMk/>
          <pc:sldMk cId="3090682796" sldId="272"/>
        </pc:sldMkLst>
        <pc:spChg chg="mod">
          <ac:chgData name="Mir Aadil Hussain Mir Imthiaz Hussain" userId="12e238c7-8ca0-4c67-886b-f3279606ce4e" providerId="ADAL" clId="{21A54A12-EB66-4639-B7FB-BB3AB846C5DB}" dt="2023-05-28T21:45:12.289" v="699" actId="26606"/>
          <ac:spMkLst>
            <pc:docMk/>
            <pc:sldMk cId="3090682796" sldId="272"/>
            <ac:spMk id="2" creationId="{B74D840E-13D3-45A6-8DA5-7EB4BA42C6F0}"/>
          </ac:spMkLst>
        </pc:spChg>
        <pc:spChg chg="add">
          <ac:chgData name="Mir Aadil Hussain Mir Imthiaz Hussain" userId="12e238c7-8ca0-4c67-886b-f3279606ce4e" providerId="ADAL" clId="{21A54A12-EB66-4639-B7FB-BB3AB846C5DB}" dt="2023-05-28T21:45:12.289" v="699" actId="26606"/>
          <ac:spMkLst>
            <pc:docMk/>
            <pc:sldMk cId="3090682796" sldId="272"/>
            <ac:spMk id="7" creationId="{5A292AEA-2528-46C0-B426-95822B6141FB}"/>
          </ac:spMkLst>
        </pc:spChg>
        <pc:spChg chg="add">
          <ac:chgData name="Mir Aadil Hussain Mir Imthiaz Hussain" userId="12e238c7-8ca0-4c67-886b-f3279606ce4e" providerId="ADAL" clId="{21A54A12-EB66-4639-B7FB-BB3AB846C5DB}" dt="2023-05-28T21:45:12.289" v="699" actId="26606"/>
          <ac:spMkLst>
            <pc:docMk/>
            <pc:sldMk cId="3090682796" sldId="272"/>
            <ac:spMk id="9" creationId="{D8B7B198-E4DF-43CD-AD8C-199884323745}"/>
          </ac:spMkLst>
        </pc:spChg>
        <pc:spChg chg="add">
          <ac:chgData name="Mir Aadil Hussain Mir Imthiaz Hussain" userId="12e238c7-8ca0-4c67-886b-f3279606ce4e" providerId="ADAL" clId="{21A54A12-EB66-4639-B7FB-BB3AB846C5DB}" dt="2023-05-28T21:45:12.289" v="699" actId="26606"/>
          <ac:spMkLst>
            <pc:docMk/>
            <pc:sldMk cId="3090682796" sldId="272"/>
            <ac:spMk id="11" creationId="{2BE67753-EA0E-4819-8D22-0B6600CF7231}"/>
          </ac:spMkLst>
        </pc:spChg>
        <pc:grpChg chg="add">
          <ac:chgData name="Mir Aadil Hussain Mir Imthiaz Hussain" userId="12e238c7-8ca0-4c67-886b-f3279606ce4e" providerId="ADAL" clId="{21A54A12-EB66-4639-B7FB-BB3AB846C5DB}" dt="2023-05-28T21:45:12.289" v="699" actId="26606"/>
          <ac:grpSpMkLst>
            <pc:docMk/>
            <pc:sldMk cId="3090682796" sldId="272"/>
            <ac:grpSpMk id="13" creationId="{D76D63AC-0421-45EC-B383-E79A61A78C6B}"/>
          </ac:grpSpMkLst>
        </pc:grpChg>
        <pc:grpChg chg="add">
          <ac:chgData name="Mir Aadil Hussain Mir Imthiaz Hussain" userId="12e238c7-8ca0-4c67-886b-f3279606ce4e" providerId="ADAL" clId="{21A54A12-EB66-4639-B7FB-BB3AB846C5DB}" dt="2023-05-28T21:45:12.289" v="699" actId="26606"/>
          <ac:grpSpMkLst>
            <pc:docMk/>
            <pc:sldMk cId="3090682796" sldId="272"/>
            <ac:grpSpMk id="22" creationId="{87F87F1B-42BA-4AC7-A4E2-41544DDB2CE3}"/>
          </ac:grpSpMkLst>
        </pc:grpChg>
        <pc:grpChg chg="add">
          <ac:chgData name="Mir Aadil Hussain Mir Imthiaz Hussain" userId="12e238c7-8ca0-4c67-886b-f3279606ce4e" providerId="ADAL" clId="{21A54A12-EB66-4639-B7FB-BB3AB846C5DB}" dt="2023-05-28T21:45:12.289" v="699" actId="26606"/>
          <ac:grpSpMkLst>
            <pc:docMk/>
            <pc:sldMk cId="3090682796" sldId="272"/>
            <ac:grpSpMk id="28" creationId="{967346A5-7569-4F15-AB5D-BE3DADF192C0}"/>
          </ac:grpSpMkLst>
        </pc:grpChg>
      </pc:sldChg>
    </pc:docChg>
  </pc:docChgLst>
  <pc:docChgLst>
    <pc:chgData name="Mir Aadil Hussain Mir Imthiaz Hussain" userId="12e238c7-8ca0-4c67-886b-f3279606ce4e" providerId="ADAL" clId="{6A0A4FAA-9D5A-475E-8E1A-9B29F5AA5C55}"/>
    <pc:docChg chg="custSel addSld delSld modSld">
      <pc:chgData name="Mir Aadil Hussain Mir Imthiaz Hussain" userId="12e238c7-8ca0-4c67-886b-f3279606ce4e" providerId="ADAL" clId="{6A0A4FAA-9D5A-475E-8E1A-9B29F5AA5C55}" dt="2023-05-24T16:56:42.472" v="911" actId="2696"/>
      <pc:docMkLst>
        <pc:docMk/>
      </pc:docMkLst>
      <pc:sldChg chg="addSp modSp new mod setBg">
        <pc:chgData name="Mir Aadil Hussain Mir Imthiaz Hussain" userId="12e238c7-8ca0-4c67-886b-f3279606ce4e" providerId="ADAL" clId="{6A0A4FAA-9D5A-475E-8E1A-9B29F5AA5C55}" dt="2023-05-24T16:52:00.111" v="904" actId="26606"/>
        <pc:sldMkLst>
          <pc:docMk/>
          <pc:sldMk cId="1140517610" sldId="256"/>
        </pc:sldMkLst>
        <pc:spChg chg="mod">
          <ac:chgData name="Mir Aadil Hussain Mir Imthiaz Hussain" userId="12e238c7-8ca0-4c67-886b-f3279606ce4e" providerId="ADAL" clId="{6A0A4FAA-9D5A-475E-8E1A-9B29F5AA5C55}" dt="2023-05-24T16:52:00.111" v="904" actId="26606"/>
          <ac:spMkLst>
            <pc:docMk/>
            <pc:sldMk cId="1140517610" sldId="256"/>
            <ac:spMk id="2" creationId="{516C760E-EC3C-172C-BEE8-52633E91C4DE}"/>
          </ac:spMkLst>
        </pc:spChg>
        <pc:spChg chg="mod">
          <ac:chgData name="Mir Aadil Hussain Mir Imthiaz Hussain" userId="12e238c7-8ca0-4c67-886b-f3279606ce4e" providerId="ADAL" clId="{6A0A4FAA-9D5A-475E-8E1A-9B29F5AA5C55}" dt="2023-05-24T16:52:00.111" v="904" actId="26606"/>
          <ac:spMkLst>
            <pc:docMk/>
            <pc:sldMk cId="1140517610" sldId="256"/>
            <ac:spMk id="3" creationId="{3A24B961-98E3-54EB-E6F1-DDA9D6D2241A}"/>
          </ac:spMkLst>
        </pc:spChg>
        <pc:spChg chg="add">
          <ac:chgData name="Mir Aadil Hussain Mir Imthiaz Hussain" userId="12e238c7-8ca0-4c67-886b-f3279606ce4e" providerId="ADAL" clId="{6A0A4FAA-9D5A-475E-8E1A-9B29F5AA5C55}" dt="2023-05-24T16:52:00.111" v="904" actId="26606"/>
          <ac:spMkLst>
            <pc:docMk/>
            <pc:sldMk cId="1140517610" sldId="256"/>
            <ac:spMk id="8" creationId="{787F4F1C-8D3D-4EC1-B72D-A0470A5A08B8}"/>
          </ac:spMkLst>
        </pc:spChg>
        <pc:grpChg chg="add">
          <ac:chgData name="Mir Aadil Hussain Mir Imthiaz Hussain" userId="12e238c7-8ca0-4c67-886b-f3279606ce4e" providerId="ADAL" clId="{6A0A4FAA-9D5A-475E-8E1A-9B29F5AA5C55}" dt="2023-05-24T16:52:00.111" v="904" actId="26606"/>
          <ac:grpSpMkLst>
            <pc:docMk/>
            <pc:sldMk cId="1140517610" sldId="256"/>
            <ac:grpSpMk id="10" creationId="{D1E3DD61-64DB-46AD-B249-E273CD86B051}"/>
          </ac:grpSpMkLst>
        </pc:grpChg>
      </pc:sldChg>
      <pc:sldChg chg="addSp modSp new mod setBg setClrOvrMap">
        <pc:chgData name="Mir Aadil Hussain Mir Imthiaz Hussain" userId="12e238c7-8ca0-4c67-886b-f3279606ce4e" providerId="ADAL" clId="{6A0A4FAA-9D5A-475E-8E1A-9B29F5AA5C55}" dt="2023-05-24T16:52:04.556" v="905" actId="26606"/>
        <pc:sldMkLst>
          <pc:docMk/>
          <pc:sldMk cId="1792114224" sldId="257"/>
        </pc:sldMkLst>
        <pc:spChg chg="mod">
          <ac:chgData name="Mir Aadil Hussain Mir Imthiaz Hussain" userId="12e238c7-8ca0-4c67-886b-f3279606ce4e" providerId="ADAL" clId="{6A0A4FAA-9D5A-475E-8E1A-9B29F5AA5C55}" dt="2023-05-24T16:52:04.556" v="905" actId="26606"/>
          <ac:spMkLst>
            <pc:docMk/>
            <pc:sldMk cId="1792114224" sldId="257"/>
            <ac:spMk id="2" creationId="{0749780F-78AF-B05E-3430-AEB663C43B3A}"/>
          </ac:spMkLst>
        </pc:spChg>
        <pc:spChg chg="mod">
          <ac:chgData name="Mir Aadil Hussain Mir Imthiaz Hussain" userId="12e238c7-8ca0-4c67-886b-f3279606ce4e" providerId="ADAL" clId="{6A0A4FAA-9D5A-475E-8E1A-9B29F5AA5C55}" dt="2023-05-24T16:52:04.556" v="905" actId="26606"/>
          <ac:spMkLst>
            <pc:docMk/>
            <pc:sldMk cId="1792114224" sldId="257"/>
            <ac:spMk id="3" creationId="{3852AE7C-9A48-8897-F19C-BCC1CED47D94}"/>
          </ac:spMkLst>
        </pc:spChg>
        <pc:spChg chg="add">
          <ac:chgData name="Mir Aadil Hussain Mir Imthiaz Hussain" userId="12e238c7-8ca0-4c67-886b-f3279606ce4e" providerId="ADAL" clId="{6A0A4FAA-9D5A-475E-8E1A-9B29F5AA5C55}" dt="2023-05-24T16:52:04.556" v="905" actId="26606"/>
          <ac:spMkLst>
            <pc:docMk/>
            <pc:sldMk cId="1792114224" sldId="257"/>
            <ac:spMk id="8" creationId="{C6D09588-9668-4D38-8AD4-C27CF2B2D41C}"/>
          </ac:spMkLst>
        </pc:spChg>
        <pc:grpChg chg="add">
          <ac:chgData name="Mir Aadil Hussain Mir Imthiaz Hussain" userId="12e238c7-8ca0-4c67-886b-f3279606ce4e" providerId="ADAL" clId="{6A0A4FAA-9D5A-475E-8E1A-9B29F5AA5C55}" dt="2023-05-24T16:52:04.556" v="905" actId="26606"/>
          <ac:grpSpMkLst>
            <pc:docMk/>
            <pc:sldMk cId="1792114224" sldId="257"/>
            <ac:grpSpMk id="10" creationId="{95A28492-272D-4814-AE2C-61575C989EA3}"/>
          </ac:grpSpMkLst>
        </pc:grpChg>
      </pc:sldChg>
      <pc:sldChg chg="addSp modSp new mod setBg">
        <pc:chgData name="Mir Aadil Hussain Mir Imthiaz Hussain" userId="12e238c7-8ca0-4c67-886b-f3279606ce4e" providerId="ADAL" clId="{6A0A4FAA-9D5A-475E-8E1A-9B29F5AA5C55}" dt="2023-05-24T16:52:07.270" v="906" actId="26606"/>
        <pc:sldMkLst>
          <pc:docMk/>
          <pc:sldMk cId="4111365306" sldId="258"/>
        </pc:sldMkLst>
        <pc:spChg chg="mod">
          <ac:chgData name="Mir Aadil Hussain Mir Imthiaz Hussain" userId="12e238c7-8ca0-4c67-886b-f3279606ce4e" providerId="ADAL" clId="{6A0A4FAA-9D5A-475E-8E1A-9B29F5AA5C55}" dt="2023-05-24T16:52:07.270" v="906" actId="26606"/>
          <ac:spMkLst>
            <pc:docMk/>
            <pc:sldMk cId="4111365306" sldId="258"/>
            <ac:spMk id="2" creationId="{8DF8F393-04DE-63C6-7824-44B774FA32B6}"/>
          </ac:spMkLst>
        </pc:spChg>
        <pc:spChg chg="mod">
          <ac:chgData name="Mir Aadil Hussain Mir Imthiaz Hussain" userId="12e238c7-8ca0-4c67-886b-f3279606ce4e" providerId="ADAL" clId="{6A0A4FAA-9D5A-475E-8E1A-9B29F5AA5C55}" dt="2023-05-24T16:52:07.270" v="906" actId="26606"/>
          <ac:spMkLst>
            <pc:docMk/>
            <pc:sldMk cId="4111365306" sldId="258"/>
            <ac:spMk id="3" creationId="{F46648E8-CC76-8E25-80C8-BEC40E9CF01D}"/>
          </ac:spMkLst>
        </pc:spChg>
        <pc:spChg chg="add">
          <ac:chgData name="Mir Aadil Hussain Mir Imthiaz Hussain" userId="12e238c7-8ca0-4c67-886b-f3279606ce4e" providerId="ADAL" clId="{6A0A4FAA-9D5A-475E-8E1A-9B29F5AA5C55}" dt="2023-05-24T16:52:07.270" v="906" actId="26606"/>
          <ac:spMkLst>
            <pc:docMk/>
            <pc:sldMk cId="4111365306" sldId="258"/>
            <ac:spMk id="8" creationId="{787F4F1C-8D3D-4EC1-B72D-A0470A5A08B8}"/>
          </ac:spMkLst>
        </pc:spChg>
        <pc:grpChg chg="add">
          <ac:chgData name="Mir Aadil Hussain Mir Imthiaz Hussain" userId="12e238c7-8ca0-4c67-886b-f3279606ce4e" providerId="ADAL" clId="{6A0A4FAA-9D5A-475E-8E1A-9B29F5AA5C55}" dt="2023-05-24T16:52:07.270" v="906" actId="26606"/>
          <ac:grpSpMkLst>
            <pc:docMk/>
            <pc:sldMk cId="4111365306" sldId="258"/>
            <ac:grpSpMk id="10" creationId="{D1E3DD61-64DB-46AD-B249-E273CD86B051}"/>
          </ac:grpSpMkLst>
        </pc:grpChg>
      </pc:sldChg>
      <pc:sldChg chg="addSp modSp new mod setBg">
        <pc:chgData name="Mir Aadil Hussain Mir Imthiaz Hussain" userId="12e238c7-8ca0-4c67-886b-f3279606ce4e" providerId="ADAL" clId="{6A0A4FAA-9D5A-475E-8E1A-9B29F5AA5C55}" dt="2023-05-24T16:52:09.716" v="907" actId="26606"/>
        <pc:sldMkLst>
          <pc:docMk/>
          <pc:sldMk cId="1954600334" sldId="259"/>
        </pc:sldMkLst>
        <pc:spChg chg="mod">
          <ac:chgData name="Mir Aadil Hussain Mir Imthiaz Hussain" userId="12e238c7-8ca0-4c67-886b-f3279606ce4e" providerId="ADAL" clId="{6A0A4FAA-9D5A-475E-8E1A-9B29F5AA5C55}" dt="2023-05-24T16:52:09.716" v="907" actId="26606"/>
          <ac:spMkLst>
            <pc:docMk/>
            <pc:sldMk cId="1954600334" sldId="259"/>
            <ac:spMk id="2" creationId="{25E3B67F-330C-3746-4B2B-E368FB0397AB}"/>
          </ac:spMkLst>
        </pc:spChg>
        <pc:spChg chg="mod">
          <ac:chgData name="Mir Aadil Hussain Mir Imthiaz Hussain" userId="12e238c7-8ca0-4c67-886b-f3279606ce4e" providerId="ADAL" clId="{6A0A4FAA-9D5A-475E-8E1A-9B29F5AA5C55}" dt="2023-05-24T16:52:09.716" v="907" actId="26606"/>
          <ac:spMkLst>
            <pc:docMk/>
            <pc:sldMk cId="1954600334" sldId="259"/>
            <ac:spMk id="3" creationId="{52F9403B-F0FC-56F0-31AF-A506AE1E7501}"/>
          </ac:spMkLst>
        </pc:spChg>
        <pc:spChg chg="add">
          <ac:chgData name="Mir Aadil Hussain Mir Imthiaz Hussain" userId="12e238c7-8ca0-4c67-886b-f3279606ce4e" providerId="ADAL" clId="{6A0A4FAA-9D5A-475E-8E1A-9B29F5AA5C55}" dt="2023-05-24T16:52:09.716" v="907" actId="26606"/>
          <ac:spMkLst>
            <pc:docMk/>
            <pc:sldMk cId="1954600334" sldId="259"/>
            <ac:spMk id="8" creationId="{787F4F1C-8D3D-4EC1-B72D-A0470A5A08B8}"/>
          </ac:spMkLst>
        </pc:spChg>
        <pc:grpChg chg="add">
          <ac:chgData name="Mir Aadil Hussain Mir Imthiaz Hussain" userId="12e238c7-8ca0-4c67-886b-f3279606ce4e" providerId="ADAL" clId="{6A0A4FAA-9D5A-475E-8E1A-9B29F5AA5C55}" dt="2023-05-24T16:52:09.716" v="907" actId="26606"/>
          <ac:grpSpMkLst>
            <pc:docMk/>
            <pc:sldMk cId="1954600334" sldId="259"/>
            <ac:grpSpMk id="10" creationId="{D1E3DD61-64DB-46AD-B249-E273CD86B051}"/>
          </ac:grpSpMkLst>
        </pc:grpChg>
      </pc:sldChg>
      <pc:sldChg chg="addSp modSp new mod setBg">
        <pc:chgData name="Mir Aadil Hussain Mir Imthiaz Hussain" userId="12e238c7-8ca0-4c67-886b-f3279606ce4e" providerId="ADAL" clId="{6A0A4FAA-9D5A-475E-8E1A-9B29F5AA5C55}" dt="2023-05-24T16:52:12.591" v="908" actId="26606"/>
        <pc:sldMkLst>
          <pc:docMk/>
          <pc:sldMk cId="339537212" sldId="260"/>
        </pc:sldMkLst>
        <pc:spChg chg="mod">
          <ac:chgData name="Mir Aadil Hussain Mir Imthiaz Hussain" userId="12e238c7-8ca0-4c67-886b-f3279606ce4e" providerId="ADAL" clId="{6A0A4FAA-9D5A-475E-8E1A-9B29F5AA5C55}" dt="2023-05-24T16:52:12.591" v="908" actId="26606"/>
          <ac:spMkLst>
            <pc:docMk/>
            <pc:sldMk cId="339537212" sldId="260"/>
            <ac:spMk id="2" creationId="{EBABF21E-E022-98F0-93B9-A69CE5150A41}"/>
          </ac:spMkLst>
        </pc:spChg>
        <pc:spChg chg="mod">
          <ac:chgData name="Mir Aadil Hussain Mir Imthiaz Hussain" userId="12e238c7-8ca0-4c67-886b-f3279606ce4e" providerId="ADAL" clId="{6A0A4FAA-9D5A-475E-8E1A-9B29F5AA5C55}" dt="2023-05-24T16:52:12.591" v="908" actId="26606"/>
          <ac:spMkLst>
            <pc:docMk/>
            <pc:sldMk cId="339537212" sldId="260"/>
            <ac:spMk id="3" creationId="{79D62C4C-30D2-77CA-D9BC-2AE4D885EAA4}"/>
          </ac:spMkLst>
        </pc:spChg>
        <pc:spChg chg="add">
          <ac:chgData name="Mir Aadil Hussain Mir Imthiaz Hussain" userId="12e238c7-8ca0-4c67-886b-f3279606ce4e" providerId="ADAL" clId="{6A0A4FAA-9D5A-475E-8E1A-9B29F5AA5C55}" dt="2023-05-24T16:52:12.591" v="908" actId="26606"/>
          <ac:spMkLst>
            <pc:docMk/>
            <pc:sldMk cId="339537212" sldId="260"/>
            <ac:spMk id="8" creationId="{787F4F1C-8D3D-4EC1-B72D-A0470A5A08B8}"/>
          </ac:spMkLst>
        </pc:spChg>
        <pc:grpChg chg="add">
          <ac:chgData name="Mir Aadil Hussain Mir Imthiaz Hussain" userId="12e238c7-8ca0-4c67-886b-f3279606ce4e" providerId="ADAL" clId="{6A0A4FAA-9D5A-475E-8E1A-9B29F5AA5C55}" dt="2023-05-24T16:52:12.591" v="908" actId="26606"/>
          <ac:grpSpMkLst>
            <pc:docMk/>
            <pc:sldMk cId="339537212" sldId="260"/>
            <ac:grpSpMk id="10" creationId="{D1E3DD61-64DB-46AD-B249-E273CD86B051}"/>
          </ac:grpSpMkLst>
        </pc:grpChg>
      </pc:sldChg>
      <pc:sldChg chg="addSp modSp new mod setBg">
        <pc:chgData name="Mir Aadil Hussain Mir Imthiaz Hussain" userId="12e238c7-8ca0-4c67-886b-f3279606ce4e" providerId="ADAL" clId="{6A0A4FAA-9D5A-475E-8E1A-9B29F5AA5C55}" dt="2023-05-24T16:52:15.356" v="909" actId="26606"/>
        <pc:sldMkLst>
          <pc:docMk/>
          <pc:sldMk cId="875001275" sldId="261"/>
        </pc:sldMkLst>
        <pc:spChg chg="mod">
          <ac:chgData name="Mir Aadil Hussain Mir Imthiaz Hussain" userId="12e238c7-8ca0-4c67-886b-f3279606ce4e" providerId="ADAL" clId="{6A0A4FAA-9D5A-475E-8E1A-9B29F5AA5C55}" dt="2023-05-24T16:52:15.356" v="909" actId="26606"/>
          <ac:spMkLst>
            <pc:docMk/>
            <pc:sldMk cId="875001275" sldId="261"/>
            <ac:spMk id="2" creationId="{23F1D502-3577-E79E-FB57-D9BB12130F4B}"/>
          </ac:spMkLst>
        </pc:spChg>
        <pc:spChg chg="mod">
          <ac:chgData name="Mir Aadil Hussain Mir Imthiaz Hussain" userId="12e238c7-8ca0-4c67-886b-f3279606ce4e" providerId="ADAL" clId="{6A0A4FAA-9D5A-475E-8E1A-9B29F5AA5C55}" dt="2023-05-24T16:52:15.356" v="909" actId="26606"/>
          <ac:spMkLst>
            <pc:docMk/>
            <pc:sldMk cId="875001275" sldId="261"/>
            <ac:spMk id="3" creationId="{F7E9DB6F-2B6F-5F78-79B1-3E7B3862A9B1}"/>
          </ac:spMkLst>
        </pc:spChg>
        <pc:spChg chg="add">
          <ac:chgData name="Mir Aadil Hussain Mir Imthiaz Hussain" userId="12e238c7-8ca0-4c67-886b-f3279606ce4e" providerId="ADAL" clId="{6A0A4FAA-9D5A-475E-8E1A-9B29F5AA5C55}" dt="2023-05-24T16:52:15.356" v="909" actId="26606"/>
          <ac:spMkLst>
            <pc:docMk/>
            <pc:sldMk cId="875001275" sldId="261"/>
            <ac:spMk id="8" creationId="{787F4F1C-8D3D-4EC1-B72D-A0470A5A08B8}"/>
          </ac:spMkLst>
        </pc:spChg>
        <pc:grpChg chg="add">
          <ac:chgData name="Mir Aadil Hussain Mir Imthiaz Hussain" userId="12e238c7-8ca0-4c67-886b-f3279606ce4e" providerId="ADAL" clId="{6A0A4FAA-9D5A-475E-8E1A-9B29F5AA5C55}" dt="2023-05-24T16:52:15.356" v="909" actId="26606"/>
          <ac:grpSpMkLst>
            <pc:docMk/>
            <pc:sldMk cId="875001275" sldId="261"/>
            <ac:grpSpMk id="10" creationId="{D1E3DD61-64DB-46AD-B249-E273CD86B051}"/>
          </ac:grpSpMkLst>
        </pc:grpChg>
      </pc:sldChg>
      <pc:sldChg chg="new del">
        <pc:chgData name="Mir Aadil Hussain Mir Imthiaz Hussain" userId="12e238c7-8ca0-4c67-886b-f3279606ce4e" providerId="ADAL" clId="{6A0A4FAA-9D5A-475E-8E1A-9B29F5AA5C55}" dt="2023-05-24T16:56:42.472" v="911" actId="2696"/>
        <pc:sldMkLst>
          <pc:docMk/>
          <pc:sldMk cId="1638900268"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1D4C9-E69C-5875-B425-8D61F73FB4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AA9C09-A33D-C8F8-B433-C660E49859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EBC7DB-86D8-4215-80EF-C9C206E69307}"/>
              </a:ext>
            </a:extLst>
          </p:cNvPr>
          <p:cNvSpPr>
            <a:spLocks noGrp="1"/>
          </p:cNvSpPr>
          <p:nvPr>
            <p:ph type="dt" sz="half" idx="10"/>
          </p:nvPr>
        </p:nvSpPr>
        <p:spPr/>
        <p:txBody>
          <a:bodyPr/>
          <a:lstStyle/>
          <a:p>
            <a:fld id="{15B90633-6DF0-4D15-B798-0E793FB1B39B}" type="datetimeFigureOut">
              <a:rPr lang="en-US" smtClean="0"/>
              <a:t>5/28/2023</a:t>
            </a:fld>
            <a:endParaRPr lang="en-US"/>
          </a:p>
        </p:txBody>
      </p:sp>
      <p:sp>
        <p:nvSpPr>
          <p:cNvPr id="5" name="Footer Placeholder 4">
            <a:extLst>
              <a:ext uri="{FF2B5EF4-FFF2-40B4-BE49-F238E27FC236}">
                <a16:creationId xmlns:a16="http://schemas.microsoft.com/office/drawing/2014/main" id="{990674A3-B797-74AB-7140-902F7BA0D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C5F02-A640-D401-FEA2-E43B9E726967}"/>
              </a:ext>
            </a:extLst>
          </p:cNvPr>
          <p:cNvSpPr>
            <a:spLocks noGrp="1"/>
          </p:cNvSpPr>
          <p:nvPr>
            <p:ph type="sldNum" sz="quarter" idx="12"/>
          </p:nvPr>
        </p:nvSpPr>
        <p:spPr/>
        <p:txBody>
          <a:bodyPr/>
          <a:lstStyle/>
          <a:p>
            <a:fld id="{2E66B02F-30D9-4082-9B1D-4071F30560A4}" type="slidenum">
              <a:rPr lang="en-US" smtClean="0"/>
              <a:t>‹#›</a:t>
            </a:fld>
            <a:endParaRPr lang="en-US"/>
          </a:p>
        </p:txBody>
      </p:sp>
    </p:spTree>
    <p:extLst>
      <p:ext uri="{BB962C8B-B14F-4D97-AF65-F5344CB8AC3E}">
        <p14:creationId xmlns:p14="http://schemas.microsoft.com/office/powerpoint/2010/main" val="413880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A92F-483C-D97E-7777-64A4557E7B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854C78-6215-4B89-5F28-E41AD7D7DB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6B6E0-FD12-00D6-0643-72F4DD988A1E}"/>
              </a:ext>
            </a:extLst>
          </p:cNvPr>
          <p:cNvSpPr>
            <a:spLocks noGrp="1"/>
          </p:cNvSpPr>
          <p:nvPr>
            <p:ph type="dt" sz="half" idx="10"/>
          </p:nvPr>
        </p:nvSpPr>
        <p:spPr/>
        <p:txBody>
          <a:bodyPr/>
          <a:lstStyle/>
          <a:p>
            <a:fld id="{15B90633-6DF0-4D15-B798-0E793FB1B39B}" type="datetimeFigureOut">
              <a:rPr lang="en-US" smtClean="0"/>
              <a:t>5/28/2023</a:t>
            </a:fld>
            <a:endParaRPr lang="en-US"/>
          </a:p>
        </p:txBody>
      </p:sp>
      <p:sp>
        <p:nvSpPr>
          <p:cNvPr id="5" name="Footer Placeholder 4">
            <a:extLst>
              <a:ext uri="{FF2B5EF4-FFF2-40B4-BE49-F238E27FC236}">
                <a16:creationId xmlns:a16="http://schemas.microsoft.com/office/drawing/2014/main" id="{97F0AE4B-CF0A-09D7-3D1C-299CF2A96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D0501-B310-D92D-834B-326B5F050371}"/>
              </a:ext>
            </a:extLst>
          </p:cNvPr>
          <p:cNvSpPr>
            <a:spLocks noGrp="1"/>
          </p:cNvSpPr>
          <p:nvPr>
            <p:ph type="sldNum" sz="quarter" idx="12"/>
          </p:nvPr>
        </p:nvSpPr>
        <p:spPr/>
        <p:txBody>
          <a:bodyPr/>
          <a:lstStyle/>
          <a:p>
            <a:fld id="{2E66B02F-30D9-4082-9B1D-4071F30560A4}" type="slidenum">
              <a:rPr lang="en-US" smtClean="0"/>
              <a:t>‹#›</a:t>
            </a:fld>
            <a:endParaRPr lang="en-US"/>
          </a:p>
        </p:txBody>
      </p:sp>
    </p:spTree>
    <p:extLst>
      <p:ext uri="{BB962C8B-B14F-4D97-AF65-F5344CB8AC3E}">
        <p14:creationId xmlns:p14="http://schemas.microsoft.com/office/powerpoint/2010/main" val="367617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FB15F7-8AE2-4132-104F-2975301004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4B2B35-B2FA-B393-9E4E-066708D020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6E297-C95F-FDAF-944B-12A5388D2044}"/>
              </a:ext>
            </a:extLst>
          </p:cNvPr>
          <p:cNvSpPr>
            <a:spLocks noGrp="1"/>
          </p:cNvSpPr>
          <p:nvPr>
            <p:ph type="dt" sz="half" idx="10"/>
          </p:nvPr>
        </p:nvSpPr>
        <p:spPr/>
        <p:txBody>
          <a:bodyPr/>
          <a:lstStyle/>
          <a:p>
            <a:fld id="{15B90633-6DF0-4D15-B798-0E793FB1B39B}" type="datetimeFigureOut">
              <a:rPr lang="en-US" smtClean="0"/>
              <a:t>5/28/2023</a:t>
            </a:fld>
            <a:endParaRPr lang="en-US"/>
          </a:p>
        </p:txBody>
      </p:sp>
      <p:sp>
        <p:nvSpPr>
          <p:cNvPr id="5" name="Footer Placeholder 4">
            <a:extLst>
              <a:ext uri="{FF2B5EF4-FFF2-40B4-BE49-F238E27FC236}">
                <a16:creationId xmlns:a16="http://schemas.microsoft.com/office/drawing/2014/main" id="{974C0BB4-222C-9BE6-079A-A6712F447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FD6904-40FD-097B-C13D-D150E24A79BE}"/>
              </a:ext>
            </a:extLst>
          </p:cNvPr>
          <p:cNvSpPr>
            <a:spLocks noGrp="1"/>
          </p:cNvSpPr>
          <p:nvPr>
            <p:ph type="sldNum" sz="quarter" idx="12"/>
          </p:nvPr>
        </p:nvSpPr>
        <p:spPr/>
        <p:txBody>
          <a:bodyPr/>
          <a:lstStyle/>
          <a:p>
            <a:fld id="{2E66B02F-30D9-4082-9B1D-4071F30560A4}" type="slidenum">
              <a:rPr lang="en-US" smtClean="0"/>
              <a:t>‹#›</a:t>
            </a:fld>
            <a:endParaRPr lang="en-US"/>
          </a:p>
        </p:txBody>
      </p:sp>
    </p:spTree>
    <p:extLst>
      <p:ext uri="{BB962C8B-B14F-4D97-AF65-F5344CB8AC3E}">
        <p14:creationId xmlns:p14="http://schemas.microsoft.com/office/powerpoint/2010/main" val="178928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E1CE-D996-7180-246D-D6BB5472D8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8D97E5-80C6-EDC4-9AA8-CB4A8B7367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323F35-40FB-D928-9A4D-CE3E6AB071D5}"/>
              </a:ext>
            </a:extLst>
          </p:cNvPr>
          <p:cNvSpPr>
            <a:spLocks noGrp="1"/>
          </p:cNvSpPr>
          <p:nvPr>
            <p:ph type="dt" sz="half" idx="10"/>
          </p:nvPr>
        </p:nvSpPr>
        <p:spPr/>
        <p:txBody>
          <a:bodyPr/>
          <a:lstStyle/>
          <a:p>
            <a:fld id="{15B90633-6DF0-4D15-B798-0E793FB1B39B}" type="datetimeFigureOut">
              <a:rPr lang="en-US" smtClean="0"/>
              <a:t>5/28/2023</a:t>
            </a:fld>
            <a:endParaRPr lang="en-US"/>
          </a:p>
        </p:txBody>
      </p:sp>
      <p:sp>
        <p:nvSpPr>
          <p:cNvPr id="5" name="Footer Placeholder 4">
            <a:extLst>
              <a:ext uri="{FF2B5EF4-FFF2-40B4-BE49-F238E27FC236}">
                <a16:creationId xmlns:a16="http://schemas.microsoft.com/office/drawing/2014/main" id="{81779489-C02E-F2B9-08D7-C7EF84D2DA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710F7-D4BC-AC76-3144-ED891FF22F7A}"/>
              </a:ext>
            </a:extLst>
          </p:cNvPr>
          <p:cNvSpPr>
            <a:spLocks noGrp="1"/>
          </p:cNvSpPr>
          <p:nvPr>
            <p:ph type="sldNum" sz="quarter" idx="12"/>
          </p:nvPr>
        </p:nvSpPr>
        <p:spPr/>
        <p:txBody>
          <a:bodyPr/>
          <a:lstStyle/>
          <a:p>
            <a:fld id="{2E66B02F-30D9-4082-9B1D-4071F30560A4}" type="slidenum">
              <a:rPr lang="en-US" smtClean="0"/>
              <a:t>‹#›</a:t>
            </a:fld>
            <a:endParaRPr lang="en-US"/>
          </a:p>
        </p:txBody>
      </p:sp>
    </p:spTree>
    <p:extLst>
      <p:ext uri="{BB962C8B-B14F-4D97-AF65-F5344CB8AC3E}">
        <p14:creationId xmlns:p14="http://schemas.microsoft.com/office/powerpoint/2010/main" val="374374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7131-D0F5-3DB7-4EB2-4DB739CD22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876871-55FE-C315-AFB3-10D2C7B3C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35E517-DF98-7B08-6A05-87AFCC5121C6}"/>
              </a:ext>
            </a:extLst>
          </p:cNvPr>
          <p:cNvSpPr>
            <a:spLocks noGrp="1"/>
          </p:cNvSpPr>
          <p:nvPr>
            <p:ph type="dt" sz="half" idx="10"/>
          </p:nvPr>
        </p:nvSpPr>
        <p:spPr/>
        <p:txBody>
          <a:bodyPr/>
          <a:lstStyle/>
          <a:p>
            <a:fld id="{15B90633-6DF0-4D15-B798-0E793FB1B39B}" type="datetimeFigureOut">
              <a:rPr lang="en-US" smtClean="0"/>
              <a:t>5/28/2023</a:t>
            </a:fld>
            <a:endParaRPr lang="en-US"/>
          </a:p>
        </p:txBody>
      </p:sp>
      <p:sp>
        <p:nvSpPr>
          <p:cNvPr id="5" name="Footer Placeholder 4">
            <a:extLst>
              <a:ext uri="{FF2B5EF4-FFF2-40B4-BE49-F238E27FC236}">
                <a16:creationId xmlns:a16="http://schemas.microsoft.com/office/drawing/2014/main" id="{834A2F81-3C94-9AF9-70D3-44AFD5108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162B0-1289-5705-E15D-5589E1206CB5}"/>
              </a:ext>
            </a:extLst>
          </p:cNvPr>
          <p:cNvSpPr>
            <a:spLocks noGrp="1"/>
          </p:cNvSpPr>
          <p:nvPr>
            <p:ph type="sldNum" sz="quarter" idx="12"/>
          </p:nvPr>
        </p:nvSpPr>
        <p:spPr/>
        <p:txBody>
          <a:bodyPr/>
          <a:lstStyle/>
          <a:p>
            <a:fld id="{2E66B02F-30D9-4082-9B1D-4071F30560A4}" type="slidenum">
              <a:rPr lang="en-US" smtClean="0"/>
              <a:t>‹#›</a:t>
            </a:fld>
            <a:endParaRPr lang="en-US"/>
          </a:p>
        </p:txBody>
      </p:sp>
    </p:spTree>
    <p:extLst>
      <p:ext uri="{BB962C8B-B14F-4D97-AF65-F5344CB8AC3E}">
        <p14:creationId xmlns:p14="http://schemas.microsoft.com/office/powerpoint/2010/main" val="1274920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40D0-2D4C-FD6D-31F0-CEDC98621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5A1D69-EFAB-D322-7C05-1D0977AA03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E9FEE6-8751-9CD4-1A83-5EA01AE89C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CFC371-30A0-5F20-87B3-8E28CA737F74}"/>
              </a:ext>
            </a:extLst>
          </p:cNvPr>
          <p:cNvSpPr>
            <a:spLocks noGrp="1"/>
          </p:cNvSpPr>
          <p:nvPr>
            <p:ph type="dt" sz="half" idx="10"/>
          </p:nvPr>
        </p:nvSpPr>
        <p:spPr/>
        <p:txBody>
          <a:bodyPr/>
          <a:lstStyle/>
          <a:p>
            <a:fld id="{15B90633-6DF0-4D15-B798-0E793FB1B39B}" type="datetimeFigureOut">
              <a:rPr lang="en-US" smtClean="0"/>
              <a:t>5/28/2023</a:t>
            </a:fld>
            <a:endParaRPr lang="en-US"/>
          </a:p>
        </p:txBody>
      </p:sp>
      <p:sp>
        <p:nvSpPr>
          <p:cNvPr id="6" name="Footer Placeholder 5">
            <a:extLst>
              <a:ext uri="{FF2B5EF4-FFF2-40B4-BE49-F238E27FC236}">
                <a16:creationId xmlns:a16="http://schemas.microsoft.com/office/drawing/2014/main" id="{91809E55-8D98-B121-B5B0-F1BE131E62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219878-8EDF-EE86-5DB4-FB655A25B163}"/>
              </a:ext>
            </a:extLst>
          </p:cNvPr>
          <p:cNvSpPr>
            <a:spLocks noGrp="1"/>
          </p:cNvSpPr>
          <p:nvPr>
            <p:ph type="sldNum" sz="quarter" idx="12"/>
          </p:nvPr>
        </p:nvSpPr>
        <p:spPr/>
        <p:txBody>
          <a:bodyPr/>
          <a:lstStyle/>
          <a:p>
            <a:fld id="{2E66B02F-30D9-4082-9B1D-4071F30560A4}" type="slidenum">
              <a:rPr lang="en-US" smtClean="0"/>
              <a:t>‹#›</a:t>
            </a:fld>
            <a:endParaRPr lang="en-US"/>
          </a:p>
        </p:txBody>
      </p:sp>
    </p:spTree>
    <p:extLst>
      <p:ext uri="{BB962C8B-B14F-4D97-AF65-F5344CB8AC3E}">
        <p14:creationId xmlns:p14="http://schemas.microsoft.com/office/powerpoint/2010/main" val="2531377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B63A-2D07-073C-A574-9539B74858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B6C4B0-4F8A-FE4E-3601-78E56B5903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CAEF23-9C3B-1F46-44DA-6357941943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CAFC69-2DE6-E85B-B245-C74D21E042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2F5418-21DB-60BE-EBFF-AF0868D321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5859F8-7C22-F171-8152-02341F4F7720}"/>
              </a:ext>
            </a:extLst>
          </p:cNvPr>
          <p:cNvSpPr>
            <a:spLocks noGrp="1"/>
          </p:cNvSpPr>
          <p:nvPr>
            <p:ph type="dt" sz="half" idx="10"/>
          </p:nvPr>
        </p:nvSpPr>
        <p:spPr/>
        <p:txBody>
          <a:bodyPr/>
          <a:lstStyle/>
          <a:p>
            <a:fld id="{15B90633-6DF0-4D15-B798-0E793FB1B39B}" type="datetimeFigureOut">
              <a:rPr lang="en-US" smtClean="0"/>
              <a:t>5/28/2023</a:t>
            </a:fld>
            <a:endParaRPr lang="en-US"/>
          </a:p>
        </p:txBody>
      </p:sp>
      <p:sp>
        <p:nvSpPr>
          <p:cNvPr id="8" name="Footer Placeholder 7">
            <a:extLst>
              <a:ext uri="{FF2B5EF4-FFF2-40B4-BE49-F238E27FC236}">
                <a16:creationId xmlns:a16="http://schemas.microsoft.com/office/drawing/2014/main" id="{747D322D-5A27-EEB5-0676-A2D7921244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377111-91C8-DAA9-6067-EC0320B6BD8D}"/>
              </a:ext>
            </a:extLst>
          </p:cNvPr>
          <p:cNvSpPr>
            <a:spLocks noGrp="1"/>
          </p:cNvSpPr>
          <p:nvPr>
            <p:ph type="sldNum" sz="quarter" idx="12"/>
          </p:nvPr>
        </p:nvSpPr>
        <p:spPr/>
        <p:txBody>
          <a:bodyPr/>
          <a:lstStyle/>
          <a:p>
            <a:fld id="{2E66B02F-30D9-4082-9B1D-4071F30560A4}" type="slidenum">
              <a:rPr lang="en-US" smtClean="0"/>
              <a:t>‹#›</a:t>
            </a:fld>
            <a:endParaRPr lang="en-US"/>
          </a:p>
        </p:txBody>
      </p:sp>
    </p:spTree>
    <p:extLst>
      <p:ext uri="{BB962C8B-B14F-4D97-AF65-F5344CB8AC3E}">
        <p14:creationId xmlns:p14="http://schemas.microsoft.com/office/powerpoint/2010/main" val="56206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DEC2-43EB-1E79-89A7-7993F00B68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B033C7-4984-2DC4-BA97-2B373C1BD23B}"/>
              </a:ext>
            </a:extLst>
          </p:cNvPr>
          <p:cNvSpPr>
            <a:spLocks noGrp="1"/>
          </p:cNvSpPr>
          <p:nvPr>
            <p:ph type="dt" sz="half" idx="10"/>
          </p:nvPr>
        </p:nvSpPr>
        <p:spPr/>
        <p:txBody>
          <a:bodyPr/>
          <a:lstStyle/>
          <a:p>
            <a:fld id="{15B90633-6DF0-4D15-B798-0E793FB1B39B}" type="datetimeFigureOut">
              <a:rPr lang="en-US" smtClean="0"/>
              <a:t>5/28/2023</a:t>
            </a:fld>
            <a:endParaRPr lang="en-US"/>
          </a:p>
        </p:txBody>
      </p:sp>
      <p:sp>
        <p:nvSpPr>
          <p:cNvPr id="4" name="Footer Placeholder 3">
            <a:extLst>
              <a:ext uri="{FF2B5EF4-FFF2-40B4-BE49-F238E27FC236}">
                <a16:creationId xmlns:a16="http://schemas.microsoft.com/office/drawing/2014/main" id="{4777DEB2-FFE5-8C06-EACA-49F2A700C4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7BCE5-91A6-39DF-851E-9FEA979C0E1C}"/>
              </a:ext>
            </a:extLst>
          </p:cNvPr>
          <p:cNvSpPr>
            <a:spLocks noGrp="1"/>
          </p:cNvSpPr>
          <p:nvPr>
            <p:ph type="sldNum" sz="quarter" idx="12"/>
          </p:nvPr>
        </p:nvSpPr>
        <p:spPr/>
        <p:txBody>
          <a:bodyPr/>
          <a:lstStyle/>
          <a:p>
            <a:fld id="{2E66B02F-30D9-4082-9B1D-4071F30560A4}" type="slidenum">
              <a:rPr lang="en-US" smtClean="0"/>
              <a:t>‹#›</a:t>
            </a:fld>
            <a:endParaRPr lang="en-US"/>
          </a:p>
        </p:txBody>
      </p:sp>
    </p:spTree>
    <p:extLst>
      <p:ext uri="{BB962C8B-B14F-4D97-AF65-F5344CB8AC3E}">
        <p14:creationId xmlns:p14="http://schemas.microsoft.com/office/powerpoint/2010/main" val="137654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1C74D5-E48A-0BD7-8AF0-707F068DCF7B}"/>
              </a:ext>
            </a:extLst>
          </p:cNvPr>
          <p:cNvSpPr>
            <a:spLocks noGrp="1"/>
          </p:cNvSpPr>
          <p:nvPr>
            <p:ph type="dt" sz="half" idx="10"/>
          </p:nvPr>
        </p:nvSpPr>
        <p:spPr/>
        <p:txBody>
          <a:bodyPr/>
          <a:lstStyle/>
          <a:p>
            <a:fld id="{15B90633-6DF0-4D15-B798-0E793FB1B39B}" type="datetimeFigureOut">
              <a:rPr lang="en-US" smtClean="0"/>
              <a:t>5/28/2023</a:t>
            </a:fld>
            <a:endParaRPr lang="en-US"/>
          </a:p>
        </p:txBody>
      </p:sp>
      <p:sp>
        <p:nvSpPr>
          <p:cNvPr id="3" name="Footer Placeholder 2">
            <a:extLst>
              <a:ext uri="{FF2B5EF4-FFF2-40B4-BE49-F238E27FC236}">
                <a16:creationId xmlns:a16="http://schemas.microsoft.com/office/drawing/2014/main" id="{EEF834DB-07A6-22BB-AD54-365F9B8FB1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2999F4-29C1-D957-7C2B-59C6E0D3D331}"/>
              </a:ext>
            </a:extLst>
          </p:cNvPr>
          <p:cNvSpPr>
            <a:spLocks noGrp="1"/>
          </p:cNvSpPr>
          <p:nvPr>
            <p:ph type="sldNum" sz="quarter" idx="12"/>
          </p:nvPr>
        </p:nvSpPr>
        <p:spPr/>
        <p:txBody>
          <a:bodyPr/>
          <a:lstStyle/>
          <a:p>
            <a:fld id="{2E66B02F-30D9-4082-9B1D-4071F30560A4}" type="slidenum">
              <a:rPr lang="en-US" smtClean="0"/>
              <a:t>‹#›</a:t>
            </a:fld>
            <a:endParaRPr lang="en-US"/>
          </a:p>
        </p:txBody>
      </p:sp>
    </p:spTree>
    <p:extLst>
      <p:ext uri="{BB962C8B-B14F-4D97-AF65-F5344CB8AC3E}">
        <p14:creationId xmlns:p14="http://schemas.microsoft.com/office/powerpoint/2010/main" val="1862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1D54-2780-5B84-B4BC-056C30446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93E08A-93C1-5D34-FF08-FA4DEEB9FA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A07EE8-1481-A130-3498-B37853C71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F4A67-3B96-1C55-B0CB-5F0BD0D6A113}"/>
              </a:ext>
            </a:extLst>
          </p:cNvPr>
          <p:cNvSpPr>
            <a:spLocks noGrp="1"/>
          </p:cNvSpPr>
          <p:nvPr>
            <p:ph type="dt" sz="half" idx="10"/>
          </p:nvPr>
        </p:nvSpPr>
        <p:spPr/>
        <p:txBody>
          <a:bodyPr/>
          <a:lstStyle/>
          <a:p>
            <a:fld id="{15B90633-6DF0-4D15-B798-0E793FB1B39B}" type="datetimeFigureOut">
              <a:rPr lang="en-US" smtClean="0"/>
              <a:t>5/28/2023</a:t>
            </a:fld>
            <a:endParaRPr lang="en-US"/>
          </a:p>
        </p:txBody>
      </p:sp>
      <p:sp>
        <p:nvSpPr>
          <p:cNvPr id="6" name="Footer Placeholder 5">
            <a:extLst>
              <a:ext uri="{FF2B5EF4-FFF2-40B4-BE49-F238E27FC236}">
                <a16:creationId xmlns:a16="http://schemas.microsoft.com/office/drawing/2014/main" id="{AB696577-D173-044D-BE32-ECE99F549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469E59-BC64-4FCA-2D27-C6F70F1CF5D5}"/>
              </a:ext>
            </a:extLst>
          </p:cNvPr>
          <p:cNvSpPr>
            <a:spLocks noGrp="1"/>
          </p:cNvSpPr>
          <p:nvPr>
            <p:ph type="sldNum" sz="quarter" idx="12"/>
          </p:nvPr>
        </p:nvSpPr>
        <p:spPr/>
        <p:txBody>
          <a:bodyPr/>
          <a:lstStyle/>
          <a:p>
            <a:fld id="{2E66B02F-30D9-4082-9B1D-4071F30560A4}" type="slidenum">
              <a:rPr lang="en-US" smtClean="0"/>
              <a:t>‹#›</a:t>
            </a:fld>
            <a:endParaRPr lang="en-US"/>
          </a:p>
        </p:txBody>
      </p:sp>
    </p:spTree>
    <p:extLst>
      <p:ext uri="{BB962C8B-B14F-4D97-AF65-F5344CB8AC3E}">
        <p14:creationId xmlns:p14="http://schemas.microsoft.com/office/powerpoint/2010/main" val="777388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7E8A-859F-EE2C-139C-2030D75D3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16CE9-1E29-EC3A-B83F-7F5A212AF0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102546-D238-AB97-3204-6A314D260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4A4C82-220D-22E4-DBF1-E186B493364A}"/>
              </a:ext>
            </a:extLst>
          </p:cNvPr>
          <p:cNvSpPr>
            <a:spLocks noGrp="1"/>
          </p:cNvSpPr>
          <p:nvPr>
            <p:ph type="dt" sz="half" idx="10"/>
          </p:nvPr>
        </p:nvSpPr>
        <p:spPr/>
        <p:txBody>
          <a:bodyPr/>
          <a:lstStyle/>
          <a:p>
            <a:fld id="{15B90633-6DF0-4D15-B798-0E793FB1B39B}" type="datetimeFigureOut">
              <a:rPr lang="en-US" smtClean="0"/>
              <a:t>5/28/2023</a:t>
            </a:fld>
            <a:endParaRPr lang="en-US"/>
          </a:p>
        </p:txBody>
      </p:sp>
      <p:sp>
        <p:nvSpPr>
          <p:cNvPr id="6" name="Footer Placeholder 5">
            <a:extLst>
              <a:ext uri="{FF2B5EF4-FFF2-40B4-BE49-F238E27FC236}">
                <a16:creationId xmlns:a16="http://schemas.microsoft.com/office/drawing/2014/main" id="{F68BF4C1-694F-B40F-E378-A19837CA7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1441E-4D72-504E-D5D1-4225B5CAE3DD}"/>
              </a:ext>
            </a:extLst>
          </p:cNvPr>
          <p:cNvSpPr>
            <a:spLocks noGrp="1"/>
          </p:cNvSpPr>
          <p:nvPr>
            <p:ph type="sldNum" sz="quarter" idx="12"/>
          </p:nvPr>
        </p:nvSpPr>
        <p:spPr/>
        <p:txBody>
          <a:bodyPr/>
          <a:lstStyle/>
          <a:p>
            <a:fld id="{2E66B02F-30D9-4082-9B1D-4071F30560A4}" type="slidenum">
              <a:rPr lang="en-US" smtClean="0"/>
              <a:t>‹#›</a:t>
            </a:fld>
            <a:endParaRPr lang="en-US"/>
          </a:p>
        </p:txBody>
      </p:sp>
    </p:spTree>
    <p:extLst>
      <p:ext uri="{BB962C8B-B14F-4D97-AF65-F5344CB8AC3E}">
        <p14:creationId xmlns:p14="http://schemas.microsoft.com/office/powerpoint/2010/main" val="3175212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E737D1-5F72-9B00-099B-59B76700FA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235959-8C94-C2A3-B4B3-DF4BA27F50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25651-272A-7E53-500B-F865FAFAC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90633-6DF0-4D15-B798-0E793FB1B39B}" type="datetimeFigureOut">
              <a:rPr lang="en-US" smtClean="0"/>
              <a:t>5/28/2023</a:t>
            </a:fld>
            <a:endParaRPr lang="en-US"/>
          </a:p>
        </p:txBody>
      </p:sp>
      <p:sp>
        <p:nvSpPr>
          <p:cNvPr id="5" name="Footer Placeholder 4">
            <a:extLst>
              <a:ext uri="{FF2B5EF4-FFF2-40B4-BE49-F238E27FC236}">
                <a16:creationId xmlns:a16="http://schemas.microsoft.com/office/drawing/2014/main" id="{67877A42-9C41-D7E8-97D6-0DEA123951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630DC4-CD1E-4252-9BF4-8EFD3BB73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6B02F-30D9-4082-9B1D-4071F30560A4}" type="slidenum">
              <a:rPr lang="en-US" smtClean="0"/>
              <a:t>‹#›</a:t>
            </a:fld>
            <a:endParaRPr lang="en-US"/>
          </a:p>
        </p:txBody>
      </p:sp>
    </p:spTree>
    <p:extLst>
      <p:ext uri="{BB962C8B-B14F-4D97-AF65-F5344CB8AC3E}">
        <p14:creationId xmlns:p14="http://schemas.microsoft.com/office/powerpoint/2010/main" val="1367581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you.ubc.ca/ubc_programs/computer-science-vancouver-bsc/"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csd.cs.cmu.edu/"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lu.ca/future-stude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future.utoronto.ca/"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C760E-EC3C-172C-BEE8-52633E91C4DE}"/>
              </a:ext>
            </a:extLst>
          </p:cNvPr>
          <p:cNvSpPr>
            <a:spLocks noGrp="1"/>
          </p:cNvSpPr>
          <p:nvPr>
            <p:ph type="ctrTitle"/>
          </p:nvPr>
        </p:nvSpPr>
        <p:spPr>
          <a:xfrm>
            <a:off x="804672" y="4267832"/>
            <a:ext cx="4805996" cy="1297115"/>
          </a:xfrm>
        </p:spPr>
        <p:txBody>
          <a:bodyPr anchor="t">
            <a:normAutofit/>
          </a:bodyPr>
          <a:lstStyle/>
          <a:p>
            <a:pPr algn="l"/>
            <a:r>
              <a:rPr lang="en-US" sz="4000">
                <a:solidFill>
                  <a:schemeClr val="tx2"/>
                </a:solidFill>
              </a:rPr>
              <a:t>Post Secondary Exploration:</a:t>
            </a:r>
          </a:p>
        </p:txBody>
      </p:sp>
      <p:sp>
        <p:nvSpPr>
          <p:cNvPr id="3" name="Subtitle 2">
            <a:extLst>
              <a:ext uri="{FF2B5EF4-FFF2-40B4-BE49-F238E27FC236}">
                <a16:creationId xmlns:a16="http://schemas.microsoft.com/office/drawing/2014/main" id="{3A24B961-98E3-54EB-E6F1-DDA9D6D2241A}"/>
              </a:ext>
            </a:extLst>
          </p:cNvPr>
          <p:cNvSpPr>
            <a:spLocks noGrp="1"/>
          </p:cNvSpPr>
          <p:nvPr>
            <p:ph type="subTitle" idx="1"/>
          </p:nvPr>
        </p:nvSpPr>
        <p:spPr>
          <a:xfrm>
            <a:off x="804672" y="3428999"/>
            <a:ext cx="4805691" cy="838831"/>
          </a:xfrm>
        </p:spPr>
        <p:txBody>
          <a:bodyPr anchor="b">
            <a:normAutofit/>
          </a:bodyPr>
          <a:lstStyle/>
          <a:p>
            <a:pPr algn="l"/>
            <a:r>
              <a:rPr lang="en-US" sz="2000">
                <a:solidFill>
                  <a:schemeClr val="tx2"/>
                </a:solidFill>
              </a:rPr>
              <a:t>Computer Science</a:t>
            </a:r>
          </a:p>
        </p:txBody>
      </p:sp>
      <p:grpSp>
        <p:nvGrpSpPr>
          <p:cNvPr id="27" name="Group 26">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28" name="Freeform: Shape 27">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 name="Graphic 19" descr="Telescope">
            <a:extLst>
              <a:ext uri="{FF2B5EF4-FFF2-40B4-BE49-F238E27FC236}">
                <a16:creationId xmlns:a16="http://schemas.microsoft.com/office/drawing/2014/main" id="{5A552FBE-3497-B27D-48A1-0A5819FE22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140517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D2F5602-6586-46E4-8645-2CDA442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434B85-DB0D-4010-A6A1-147F28D47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3249DE8-70F9-F142-5E08-DB997E07C440}"/>
              </a:ext>
            </a:extLst>
          </p:cNvPr>
          <p:cNvSpPr>
            <a:spLocks noGrp="1"/>
          </p:cNvSpPr>
          <p:nvPr>
            <p:ph type="title"/>
          </p:nvPr>
        </p:nvSpPr>
        <p:spPr>
          <a:xfrm>
            <a:off x="1179226" y="320231"/>
            <a:ext cx="9833548" cy="1325563"/>
          </a:xfrm>
        </p:spPr>
        <p:txBody>
          <a:bodyPr>
            <a:normAutofit/>
          </a:bodyPr>
          <a:lstStyle/>
          <a:p>
            <a:pPr algn="ctr"/>
            <a:r>
              <a:rPr lang="en-US" sz="4000">
                <a:solidFill>
                  <a:schemeClr val="tx2"/>
                </a:solidFill>
              </a:rPr>
              <a:t>Program: Computer Science (BSc)</a:t>
            </a:r>
          </a:p>
        </p:txBody>
      </p:sp>
      <p:grpSp>
        <p:nvGrpSpPr>
          <p:cNvPr id="19" name="Group 18">
            <a:extLst>
              <a:ext uri="{FF2B5EF4-FFF2-40B4-BE49-F238E27FC236}">
                <a16:creationId xmlns:a16="http://schemas.microsoft.com/office/drawing/2014/main" id="{F2E5F4F0-80C0-49F3-84A2-453DE42F20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915607" cy="2187829"/>
            <a:chOff x="-305" y="-1"/>
            <a:chExt cx="3832880" cy="2876136"/>
          </a:xfrm>
        </p:grpSpPr>
        <p:sp>
          <p:nvSpPr>
            <p:cNvPr id="20" name="Freeform: Shape 19">
              <a:extLst>
                <a:ext uri="{FF2B5EF4-FFF2-40B4-BE49-F238E27FC236}">
                  <a16:creationId xmlns:a16="http://schemas.microsoft.com/office/drawing/2014/main" id="{342FEDB6-5432-4162-8648-3827572AF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FE345E-092D-4A20-A43A-0F9258D96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7A313FCF-0EE7-4C6B-BAB3-EFC9451D3D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B9ECD02-BE1B-4347-8C2E-EEA690082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753B4E29-EB66-EBC7-F6F8-E32FD8398B71}"/>
              </a:ext>
            </a:extLst>
          </p:cNvPr>
          <p:cNvSpPr>
            <a:spLocks noGrp="1"/>
          </p:cNvSpPr>
          <p:nvPr>
            <p:ph idx="1"/>
          </p:nvPr>
        </p:nvSpPr>
        <p:spPr>
          <a:xfrm>
            <a:off x="1023408" y="2508058"/>
            <a:ext cx="3603500" cy="2959924"/>
          </a:xfrm>
        </p:spPr>
        <p:txBody>
          <a:bodyPr>
            <a:normAutofit fontScale="92500"/>
          </a:bodyPr>
          <a:lstStyle/>
          <a:p>
            <a:pPr marL="0" indent="0" defTabSz="539496">
              <a:spcBef>
                <a:spcPts val="590"/>
              </a:spcBef>
              <a:buNone/>
            </a:pPr>
            <a:r>
              <a:rPr lang="en-US" sz="1700" kern="1200" dirty="0">
                <a:solidFill>
                  <a:schemeClr val="tx1"/>
                </a:solidFill>
                <a:latin typeface="+mn-lt"/>
                <a:ea typeface="+mn-ea"/>
                <a:cs typeface="+mn-cs"/>
              </a:rPr>
              <a:t>Learn how to use and improve computers while you explore topics such as databases and operating systems, software engineering, security, web development, and numerical methodology. Computer Science gives you a thorough grounding in computer software design, and a broad choice of other studies in computing. You’ll take courses like “Machine Learning and Data Mining,” “Parallel Computation,” and “Advanced Algorithms Design and Analysis.”</a:t>
            </a:r>
            <a:endParaRPr lang="en-US" sz="1700" dirty="0"/>
          </a:p>
        </p:txBody>
      </p:sp>
      <p:sp>
        <p:nvSpPr>
          <p:cNvPr id="4" name="TextBox 3">
            <a:extLst>
              <a:ext uri="{FF2B5EF4-FFF2-40B4-BE49-F238E27FC236}">
                <a16:creationId xmlns:a16="http://schemas.microsoft.com/office/drawing/2014/main" id="{DB5D4B47-5524-497C-7D53-F3865EDC64B1}"/>
              </a:ext>
            </a:extLst>
          </p:cNvPr>
          <p:cNvSpPr txBox="1"/>
          <p:nvPr/>
        </p:nvSpPr>
        <p:spPr>
          <a:xfrm>
            <a:off x="2774163" y="1390018"/>
            <a:ext cx="1614546" cy="255776"/>
          </a:xfrm>
          <a:prstGeom prst="rect">
            <a:avLst/>
          </a:prstGeom>
          <a:noFill/>
        </p:spPr>
        <p:txBody>
          <a:bodyPr wrap="square">
            <a:spAutoFit/>
          </a:bodyPr>
          <a:lstStyle/>
          <a:p>
            <a:pPr defTabSz="539496">
              <a:spcAft>
                <a:spcPts val="600"/>
              </a:spcAft>
            </a:pPr>
            <a:r>
              <a:rPr lang="en-US" sz="1062" kern="1200">
                <a:solidFill>
                  <a:schemeClr val="tx1"/>
                </a:solidFill>
                <a:latin typeface="+mn-lt"/>
                <a:ea typeface="+mn-ea"/>
                <a:cs typeface="+mn-cs"/>
              </a:rPr>
              <a:t>Duration: four years</a:t>
            </a:r>
            <a:endParaRPr lang="en-US"/>
          </a:p>
        </p:txBody>
      </p:sp>
      <p:pic>
        <p:nvPicPr>
          <p:cNvPr id="8" name="Picture 7">
            <a:extLst>
              <a:ext uri="{FF2B5EF4-FFF2-40B4-BE49-F238E27FC236}">
                <a16:creationId xmlns:a16="http://schemas.microsoft.com/office/drawing/2014/main" id="{2B67A358-9BFA-40F9-A401-AA6F5584CE87}"/>
              </a:ext>
            </a:extLst>
          </p:cNvPr>
          <p:cNvPicPr>
            <a:picLocks noChangeAspect="1"/>
          </p:cNvPicPr>
          <p:nvPr/>
        </p:nvPicPr>
        <p:blipFill>
          <a:blip r:embed="rId2"/>
          <a:stretch>
            <a:fillRect/>
          </a:stretch>
        </p:blipFill>
        <p:spPr>
          <a:xfrm>
            <a:off x="5827648" y="1894942"/>
            <a:ext cx="4733732" cy="4058439"/>
          </a:xfrm>
          <a:prstGeom prst="rect">
            <a:avLst/>
          </a:prstGeom>
        </p:spPr>
      </p:pic>
      <p:sp>
        <p:nvSpPr>
          <p:cNvPr id="10" name="TextBox 9">
            <a:extLst>
              <a:ext uri="{FF2B5EF4-FFF2-40B4-BE49-F238E27FC236}">
                <a16:creationId xmlns:a16="http://schemas.microsoft.com/office/drawing/2014/main" id="{A8679AA7-40E3-BFA0-E64B-07AF76424CC8}"/>
              </a:ext>
            </a:extLst>
          </p:cNvPr>
          <p:cNvSpPr txBox="1"/>
          <p:nvPr/>
        </p:nvSpPr>
        <p:spPr>
          <a:xfrm>
            <a:off x="1023408" y="5743773"/>
            <a:ext cx="3603500" cy="419217"/>
          </a:xfrm>
          <a:prstGeom prst="rect">
            <a:avLst/>
          </a:prstGeom>
          <a:noFill/>
        </p:spPr>
        <p:txBody>
          <a:bodyPr wrap="square">
            <a:spAutoFit/>
          </a:bodyPr>
          <a:lstStyle/>
          <a:p>
            <a:pPr defTabSz="539496">
              <a:spcAft>
                <a:spcPts val="600"/>
              </a:spcAft>
            </a:pPr>
            <a:r>
              <a:rPr lang="en-US" sz="1062" kern="1200" dirty="0">
                <a:solidFill>
                  <a:schemeClr val="tx1"/>
                </a:solidFill>
                <a:latin typeface="+mn-lt"/>
                <a:ea typeface="+mn-ea"/>
                <a:cs typeface="+mn-cs"/>
                <a:hlinkClick r:id="rId3"/>
              </a:rPr>
              <a:t>Website: Computer Science at UBC's Vancouver campus | UBC Undergraduate Programs and Admissions</a:t>
            </a:r>
            <a:endParaRPr lang="en-US" dirty="0"/>
          </a:p>
        </p:txBody>
      </p:sp>
    </p:spTree>
    <p:extLst>
      <p:ext uri="{BB962C8B-B14F-4D97-AF65-F5344CB8AC3E}">
        <p14:creationId xmlns:p14="http://schemas.microsoft.com/office/powerpoint/2010/main" val="3685438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DB08A-AEF6-9977-DA55-19AEE829ED78}"/>
              </a:ext>
            </a:extLst>
          </p:cNvPr>
          <p:cNvSpPr>
            <a:spLocks noGrp="1"/>
          </p:cNvSpPr>
          <p:nvPr>
            <p:ph type="title"/>
          </p:nvPr>
        </p:nvSpPr>
        <p:spPr>
          <a:xfrm>
            <a:off x="804672" y="5434228"/>
            <a:ext cx="10640754" cy="775845"/>
          </a:xfrm>
        </p:spPr>
        <p:txBody>
          <a:bodyPr vert="horz" lIns="91440" tIns="45720" rIns="91440" bIns="45720" rtlCol="0" anchor="ctr">
            <a:normAutofit/>
          </a:bodyPr>
          <a:lstStyle/>
          <a:p>
            <a:r>
              <a:rPr lang="en-US" sz="4000" kern="1200">
                <a:solidFill>
                  <a:schemeClr val="tx2"/>
                </a:solidFill>
                <a:latin typeface="+mj-lt"/>
                <a:ea typeface="+mj-ea"/>
                <a:cs typeface="+mj-cs"/>
              </a:rPr>
              <a:t>First year costs</a:t>
            </a:r>
          </a:p>
        </p:txBody>
      </p:sp>
      <p:grpSp>
        <p:nvGrpSpPr>
          <p:cNvPr id="14" name="Group 13">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15" name="Freeform: Shape 14">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8966A66C-373E-51D6-4643-54ECE03110FB}"/>
              </a:ext>
            </a:extLst>
          </p:cNvPr>
          <p:cNvPicPr>
            <a:picLocks noChangeAspect="1"/>
          </p:cNvPicPr>
          <p:nvPr/>
        </p:nvPicPr>
        <p:blipFill>
          <a:blip r:embed="rId2"/>
          <a:stretch>
            <a:fillRect/>
          </a:stretch>
        </p:blipFill>
        <p:spPr>
          <a:xfrm>
            <a:off x="818048" y="746845"/>
            <a:ext cx="10555905" cy="2982042"/>
          </a:xfrm>
          <a:prstGeom prst="rect">
            <a:avLst/>
          </a:prstGeom>
        </p:spPr>
      </p:pic>
      <p:grpSp>
        <p:nvGrpSpPr>
          <p:cNvPr id="20" name="Group 19">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21" name="Freeform: Shape 20">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8863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2" name="Rectangle 4121">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1D502-3577-E79E-FB57-D9BB12130F4B}"/>
              </a:ext>
            </a:extLst>
          </p:cNvPr>
          <p:cNvSpPr>
            <a:spLocks noGrp="1"/>
          </p:cNvSpPr>
          <p:nvPr>
            <p:ph type="title"/>
          </p:nvPr>
        </p:nvSpPr>
        <p:spPr>
          <a:xfrm>
            <a:off x="1524000" y="4370227"/>
            <a:ext cx="9144000" cy="1193138"/>
          </a:xfrm>
        </p:spPr>
        <p:txBody>
          <a:bodyPr vert="horz" lIns="91440" tIns="45720" rIns="91440" bIns="45720" rtlCol="0" anchor="b">
            <a:normAutofit/>
          </a:bodyPr>
          <a:lstStyle/>
          <a:p>
            <a:pPr algn="ctr"/>
            <a:r>
              <a:rPr lang="en-US" sz="4400"/>
              <a:t>Carnegie Mellon University</a:t>
            </a:r>
          </a:p>
        </p:txBody>
      </p:sp>
      <p:sp>
        <p:nvSpPr>
          <p:cNvPr id="3" name="Text Placeholder 2">
            <a:extLst>
              <a:ext uri="{FF2B5EF4-FFF2-40B4-BE49-F238E27FC236}">
                <a16:creationId xmlns:a16="http://schemas.microsoft.com/office/drawing/2014/main" id="{F7E9DB6F-2B6F-5F78-79B1-3E7B3862A9B1}"/>
              </a:ext>
            </a:extLst>
          </p:cNvPr>
          <p:cNvSpPr>
            <a:spLocks noGrp="1"/>
          </p:cNvSpPr>
          <p:nvPr>
            <p:ph type="body" idx="1"/>
          </p:nvPr>
        </p:nvSpPr>
        <p:spPr>
          <a:xfrm>
            <a:off x="1524000" y="5636465"/>
            <a:ext cx="9144000" cy="646785"/>
          </a:xfrm>
        </p:spPr>
        <p:txBody>
          <a:bodyPr vert="horz" lIns="91440" tIns="45720" rIns="91440" bIns="45720" rtlCol="0">
            <a:normAutofit/>
          </a:bodyPr>
          <a:lstStyle/>
          <a:p>
            <a:pPr algn="ctr"/>
            <a:r>
              <a:rPr lang="en-US" sz="1500">
                <a:solidFill>
                  <a:schemeClr val="tx1"/>
                </a:solidFill>
              </a:rPr>
              <a:t>International Option, Pittsburg PA, USA</a:t>
            </a:r>
          </a:p>
          <a:p>
            <a:pPr algn="ctr"/>
            <a:r>
              <a:rPr lang="en-US" sz="1500">
                <a:solidFill>
                  <a:schemeClr val="tx1"/>
                </a:solidFill>
              </a:rPr>
              <a:t>Also known as CMU</a:t>
            </a:r>
          </a:p>
        </p:txBody>
      </p:sp>
      <p:pic>
        <p:nvPicPr>
          <p:cNvPr id="4098" name="Picture 2" descr="Carnegie Mellon University Gates and Hillman Centers - Arup">
            <a:extLst>
              <a:ext uri="{FF2B5EF4-FFF2-40B4-BE49-F238E27FC236}">
                <a16:creationId xmlns:a16="http://schemas.microsoft.com/office/drawing/2014/main" id="{3311A7D2-66F7-60F9-7148-4550402207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431" b="4018"/>
          <a:stretch/>
        </p:blipFill>
        <p:spPr bwMode="auto">
          <a:xfrm>
            <a:off x="1690046" y="386205"/>
            <a:ext cx="8903441" cy="3766876"/>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00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35A8BFF-2DAC-A268-7E81-66B82B7763DE}"/>
              </a:ext>
            </a:extLst>
          </p:cNvPr>
          <p:cNvSpPr>
            <a:spLocks noGrp="1"/>
          </p:cNvSpPr>
          <p:nvPr>
            <p:ph type="title"/>
          </p:nvPr>
        </p:nvSpPr>
        <p:spPr>
          <a:xfrm>
            <a:off x="838200" y="365125"/>
            <a:ext cx="10515600" cy="930275"/>
          </a:xfrm>
        </p:spPr>
        <p:txBody>
          <a:bodyPr>
            <a:normAutofit/>
          </a:bodyPr>
          <a:lstStyle/>
          <a:p>
            <a:r>
              <a:rPr lang="en-US" dirty="0"/>
              <a:t>Program: B.S. in Computer Science</a:t>
            </a:r>
          </a:p>
        </p:txBody>
      </p:sp>
      <p:sp>
        <p:nvSpPr>
          <p:cNvPr id="3" name="Content Placeholder 2">
            <a:extLst>
              <a:ext uri="{FF2B5EF4-FFF2-40B4-BE49-F238E27FC236}">
                <a16:creationId xmlns:a16="http://schemas.microsoft.com/office/drawing/2014/main" id="{2DCE36E4-6CB2-DB99-7596-60954F0CD884}"/>
              </a:ext>
            </a:extLst>
          </p:cNvPr>
          <p:cNvSpPr>
            <a:spLocks noGrp="1"/>
          </p:cNvSpPr>
          <p:nvPr>
            <p:ph idx="1"/>
          </p:nvPr>
        </p:nvSpPr>
        <p:spPr>
          <a:xfrm>
            <a:off x="1068386" y="2011363"/>
            <a:ext cx="5027614" cy="4160837"/>
          </a:xfrm>
        </p:spPr>
        <p:txBody>
          <a:bodyPr>
            <a:normAutofit/>
          </a:bodyPr>
          <a:lstStyle/>
          <a:p>
            <a:pPr marL="0" indent="0" defTabSz="868680">
              <a:spcBef>
                <a:spcPts val="950"/>
              </a:spcBef>
              <a:buNone/>
            </a:pPr>
            <a:r>
              <a:rPr lang="en-US" sz="1900" kern="1200">
                <a:solidFill>
                  <a:schemeClr val="tx1"/>
                </a:solidFill>
                <a:latin typeface="+mn-lt"/>
                <a:ea typeface="+mn-ea"/>
                <a:cs typeface="+mn-cs"/>
              </a:rPr>
              <a:t>Carnegie Mellon's undergraduate computer science major combines a solid core curriculum with a required minor, providing flexibility to explore other subjects. Students gain practical and theoretical skills through project-oriented courses and mathematics training. CMU stands out by offering undergraduate research opportunities, including part-time jobs and an intensive research course. This prepares students for graduate school and culminates in a senior research honors thesis.</a:t>
            </a:r>
            <a:endParaRPr lang="en-US" sz="2000"/>
          </a:p>
        </p:txBody>
      </p:sp>
      <p:pic>
        <p:nvPicPr>
          <p:cNvPr id="5" name="Picture 4">
            <a:extLst>
              <a:ext uri="{FF2B5EF4-FFF2-40B4-BE49-F238E27FC236}">
                <a16:creationId xmlns:a16="http://schemas.microsoft.com/office/drawing/2014/main" id="{F6F4D772-25CF-61C5-E39B-AA4CF2165224}"/>
              </a:ext>
            </a:extLst>
          </p:cNvPr>
          <p:cNvPicPr>
            <a:picLocks noChangeAspect="1"/>
          </p:cNvPicPr>
          <p:nvPr/>
        </p:nvPicPr>
        <p:blipFill>
          <a:blip r:embed="rId2"/>
          <a:stretch>
            <a:fillRect/>
          </a:stretch>
        </p:blipFill>
        <p:spPr>
          <a:xfrm>
            <a:off x="6231778" y="2011363"/>
            <a:ext cx="4891836" cy="3877674"/>
          </a:xfrm>
          <a:prstGeom prst="rect">
            <a:avLst/>
          </a:prstGeom>
        </p:spPr>
      </p:pic>
      <p:sp>
        <p:nvSpPr>
          <p:cNvPr id="7" name="TextBox 6">
            <a:extLst>
              <a:ext uri="{FF2B5EF4-FFF2-40B4-BE49-F238E27FC236}">
                <a16:creationId xmlns:a16="http://schemas.microsoft.com/office/drawing/2014/main" id="{7800D7D2-8EED-6C17-189C-DB5803703F46}"/>
              </a:ext>
            </a:extLst>
          </p:cNvPr>
          <p:cNvSpPr txBox="1"/>
          <p:nvPr/>
        </p:nvSpPr>
        <p:spPr>
          <a:xfrm>
            <a:off x="1068386" y="5452494"/>
            <a:ext cx="4348522" cy="618035"/>
          </a:xfrm>
          <a:prstGeom prst="rect">
            <a:avLst/>
          </a:prstGeom>
          <a:noFill/>
        </p:spPr>
        <p:txBody>
          <a:bodyPr wrap="square">
            <a:spAutoFit/>
          </a:bodyPr>
          <a:lstStyle/>
          <a:p>
            <a:pPr defTabSz="868680">
              <a:spcAft>
                <a:spcPts val="600"/>
              </a:spcAft>
            </a:pPr>
            <a:r>
              <a:rPr lang="en-US" sz="1710" kern="1200">
                <a:solidFill>
                  <a:schemeClr val="tx1"/>
                </a:solidFill>
                <a:latin typeface="+mn-lt"/>
                <a:ea typeface="+mn-ea"/>
                <a:cs typeface="+mn-cs"/>
                <a:hlinkClick r:id="rId3"/>
              </a:rPr>
              <a:t>Website: Carnegie Mellon University Computer Science Department (cmu.edu)</a:t>
            </a:r>
            <a:endParaRPr lang="en-US"/>
          </a:p>
        </p:txBody>
      </p:sp>
    </p:spTree>
    <p:extLst>
      <p:ext uri="{BB962C8B-B14F-4D97-AF65-F5344CB8AC3E}">
        <p14:creationId xmlns:p14="http://schemas.microsoft.com/office/powerpoint/2010/main" val="252822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DB08A-AEF6-9977-DA55-19AEE829ED78}"/>
              </a:ext>
            </a:extLst>
          </p:cNvPr>
          <p:cNvSpPr>
            <a:spLocks noGrp="1"/>
          </p:cNvSpPr>
          <p:nvPr>
            <p:ph type="title"/>
          </p:nvPr>
        </p:nvSpPr>
        <p:spPr>
          <a:xfrm>
            <a:off x="804672" y="5434228"/>
            <a:ext cx="10640754" cy="775845"/>
          </a:xfrm>
        </p:spPr>
        <p:txBody>
          <a:bodyPr vert="horz" lIns="91440" tIns="45720" rIns="91440" bIns="45720" rtlCol="0" anchor="ctr">
            <a:normAutofit/>
          </a:bodyPr>
          <a:lstStyle/>
          <a:p>
            <a:r>
              <a:rPr lang="en-US" sz="4000" kern="1200">
                <a:solidFill>
                  <a:schemeClr val="tx2"/>
                </a:solidFill>
                <a:latin typeface="+mj-lt"/>
                <a:ea typeface="+mj-ea"/>
                <a:cs typeface="+mj-cs"/>
              </a:rPr>
              <a:t>Costs to attend</a:t>
            </a:r>
          </a:p>
        </p:txBody>
      </p:sp>
      <p:grpSp>
        <p:nvGrpSpPr>
          <p:cNvPr id="14" name="Group 13">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15" name="Freeform: Shape 14">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94942319-F39F-C3E5-C70B-3BCC9F489B0B}"/>
              </a:ext>
            </a:extLst>
          </p:cNvPr>
          <p:cNvPicPr>
            <a:picLocks noChangeAspect="1"/>
          </p:cNvPicPr>
          <p:nvPr/>
        </p:nvPicPr>
        <p:blipFill>
          <a:blip r:embed="rId2"/>
          <a:stretch>
            <a:fillRect/>
          </a:stretch>
        </p:blipFill>
        <p:spPr>
          <a:xfrm>
            <a:off x="1469643" y="445153"/>
            <a:ext cx="9252715" cy="3585427"/>
          </a:xfrm>
          <a:prstGeom prst="rect">
            <a:avLst/>
          </a:prstGeom>
        </p:spPr>
      </p:pic>
      <p:grpSp>
        <p:nvGrpSpPr>
          <p:cNvPr id="20" name="Group 19">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21" name="Freeform: Shape 20">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5028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F6F0081D-4DA3-647C-7D67-3233BD301FD8}"/>
              </a:ext>
            </a:extLst>
          </p:cNvPr>
          <p:cNvSpPr>
            <a:spLocks noGrp="1"/>
          </p:cNvSpPr>
          <p:nvPr>
            <p:ph type="title"/>
          </p:nvPr>
        </p:nvSpPr>
        <p:spPr>
          <a:xfrm>
            <a:off x="753925" y="1321056"/>
            <a:ext cx="10684151" cy="1991979"/>
          </a:xfrm>
        </p:spPr>
        <p:txBody>
          <a:bodyPr vert="horz" lIns="91440" tIns="45720" rIns="91440" bIns="45720" rtlCol="0" anchor="b">
            <a:normAutofit/>
          </a:bodyPr>
          <a:lstStyle/>
          <a:p>
            <a:pPr algn="ctr"/>
            <a:r>
              <a:rPr lang="en-US" sz="5200" kern="1200">
                <a:solidFill>
                  <a:schemeClr val="tx2"/>
                </a:solidFill>
                <a:latin typeface="+mj-lt"/>
                <a:ea typeface="+mj-ea"/>
                <a:cs typeface="+mj-cs"/>
              </a:rPr>
              <a:t>Careers</a:t>
            </a:r>
          </a:p>
        </p:txBody>
      </p:sp>
      <p:sp>
        <p:nvSpPr>
          <p:cNvPr id="3" name="Text Placeholder 2">
            <a:extLst>
              <a:ext uri="{FF2B5EF4-FFF2-40B4-BE49-F238E27FC236}">
                <a16:creationId xmlns:a16="http://schemas.microsoft.com/office/drawing/2014/main" id="{1F532609-451F-71F0-A5FC-87F961A052B2}"/>
              </a:ext>
            </a:extLst>
          </p:cNvPr>
          <p:cNvSpPr>
            <a:spLocks noGrp="1"/>
          </p:cNvSpPr>
          <p:nvPr>
            <p:ph type="body" idx="1"/>
          </p:nvPr>
        </p:nvSpPr>
        <p:spPr>
          <a:xfrm>
            <a:off x="1361395" y="3525490"/>
            <a:ext cx="9469211" cy="865639"/>
          </a:xfrm>
        </p:spPr>
        <p:txBody>
          <a:bodyPr vert="horz" lIns="91440" tIns="45720" rIns="91440" bIns="45720" rtlCol="0" anchor="t">
            <a:normAutofit/>
          </a:bodyPr>
          <a:lstStyle/>
          <a:p>
            <a:pPr algn="ctr"/>
            <a:r>
              <a:rPr lang="en-US" kern="1200">
                <a:solidFill>
                  <a:schemeClr val="tx2"/>
                </a:solidFill>
                <a:latin typeface="+mn-lt"/>
                <a:ea typeface="+mn-ea"/>
                <a:cs typeface="+mn-cs"/>
              </a:rPr>
              <a:t>From a Computer Science Degree</a:t>
            </a: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16420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2363FD3-D7BD-00E3-A02E-3E1F4451CE59}"/>
              </a:ext>
            </a:extLst>
          </p:cNvPr>
          <p:cNvSpPr>
            <a:spLocks noGrp="1"/>
          </p:cNvSpPr>
          <p:nvPr>
            <p:ph idx="1"/>
          </p:nvPr>
        </p:nvSpPr>
        <p:spPr>
          <a:xfrm>
            <a:off x="1179226" y="662472"/>
            <a:ext cx="9833548" cy="5374433"/>
          </a:xfrm>
        </p:spPr>
        <p:txBody>
          <a:bodyPr>
            <a:normAutofit fontScale="92500" lnSpcReduction="10000"/>
          </a:bodyPr>
          <a:lstStyle/>
          <a:p>
            <a:pPr marL="0" indent="0">
              <a:buNone/>
            </a:pPr>
            <a:r>
              <a:rPr lang="en-US" sz="1800" dirty="0">
                <a:solidFill>
                  <a:schemeClr val="tx2"/>
                </a:solidFill>
              </a:rPr>
              <a:t>Opportunities include but are not limited to:</a:t>
            </a:r>
          </a:p>
          <a:p>
            <a:r>
              <a:rPr lang="en-US" sz="1800" dirty="0">
                <a:solidFill>
                  <a:schemeClr val="tx2"/>
                </a:solidFill>
              </a:rPr>
              <a:t>Software Developer/Engineer: Designing, developing, and maintaining software applications and systems.</a:t>
            </a:r>
          </a:p>
          <a:p>
            <a:r>
              <a:rPr lang="en-US" sz="1800" dirty="0">
                <a:solidFill>
                  <a:schemeClr val="tx2"/>
                </a:solidFill>
              </a:rPr>
              <a:t>Data Scientist: Analyzing large datasets to extract insights and make data-driven decisions.</a:t>
            </a:r>
          </a:p>
          <a:p>
            <a:r>
              <a:rPr lang="en-US" sz="1800" dirty="0">
                <a:solidFill>
                  <a:schemeClr val="tx2"/>
                </a:solidFill>
              </a:rPr>
              <a:t>Cybersecurity Analyst: Protecting computer systems and networks from security threats and implementing measures for data protection.</a:t>
            </a:r>
          </a:p>
          <a:p>
            <a:r>
              <a:rPr lang="en-US" sz="1800" dirty="0">
                <a:solidFill>
                  <a:schemeClr val="tx2"/>
                </a:solidFill>
              </a:rPr>
              <a:t>Artificial Intelligence/Machine Learning Engineer: Building AI models and algorithms to develop intelligent systems and technologies.</a:t>
            </a:r>
          </a:p>
          <a:p>
            <a:r>
              <a:rPr lang="en-US" sz="1800" dirty="0">
                <a:solidFill>
                  <a:schemeClr val="tx2"/>
                </a:solidFill>
              </a:rPr>
              <a:t>Web Developer: Creating and maintaining websites and web applications.</a:t>
            </a:r>
          </a:p>
          <a:p>
            <a:r>
              <a:rPr lang="en-US" sz="1800" dirty="0">
                <a:solidFill>
                  <a:schemeClr val="tx2"/>
                </a:solidFill>
              </a:rPr>
              <a:t>Systems Analyst: Evaluating and improving computer systems and processes to enhance efficiency and productivity.</a:t>
            </a:r>
          </a:p>
          <a:p>
            <a:r>
              <a:rPr lang="en-US" sz="1800" dirty="0">
                <a:solidFill>
                  <a:schemeClr val="tx2"/>
                </a:solidFill>
              </a:rPr>
              <a:t>Database Administrator: Managing and organizing databases to ensure data integrity and efficient access.</a:t>
            </a:r>
          </a:p>
          <a:p>
            <a:r>
              <a:rPr lang="en-US" sz="1800" dirty="0">
                <a:solidFill>
                  <a:schemeClr val="tx2"/>
                </a:solidFill>
              </a:rPr>
              <a:t>Network Administrator: Configuring and maintaining computer networks for smooth communication and data transfer.</a:t>
            </a:r>
          </a:p>
          <a:p>
            <a:r>
              <a:rPr lang="en-US" sz="1800" dirty="0">
                <a:solidFill>
                  <a:schemeClr val="tx2"/>
                </a:solidFill>
              </a:rPr>
              <a:t>IT Project Manager: Leading and managing technology projects, ensuring timely delivery and successful implementation.</a:t>
            </a:r>
          </a:p>
          <a:p>
            <a:r>
              <a:rPr lang="en-US" sz="1800" dirty="0">
                <a:solidFill>
                  <a:schemeClr val="tx2"/>
                </a:solidFill>
              </a:rPr>
              <a:t>Software Quality Assurance Engineer: Testing and ensuring the quality and reliability of software products.</a:t>
            </a:r>
          </a:p>
          <a:p>
            <a:pPr marL="0" indent="0">
              <a:buNone/>
            </a:pPr>
            <a:r>
              <a:rPr lang="en-US" sz="1800" dirty="0">
                <a:solidFill>
                  <a:schemeClr val="tx2"/>
                </a:solidFill>
              </a:rPr>
              <a:t>there are many more career opportunities available in the field of computer science.</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733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B74D840E-13D3-45A6-8DA5-7EB4BA42C6F0}"/>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Thanks for watching</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9068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6" name="Group 35">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7" name="Freeform: Shape 36">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749780F-78AF-B05E-3430-AEB663C43B3A}"/>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Rundown</a:t>
            </a:r>
          </a:p>
        </p:txBody>
      </p:sp>
      <p:sp>
        <p:nvSpPr>
          <p:cNvPr id="3" name="Content Placeholder 2">
            <a:extLst>
              <a:ext uri="{FF2B5EF4-FFF2-40B4-BE49-F238E27FC236}">
                <a16:creationId xmlns:a16="http://schemas.microsoft.com/office/drawing/2014/main" id="{3852AE7C-9A48-8897-F19C-BCC1CED47D94}"/>
              </a:ext>
            </a:extLst>
          </p:cNvPr>
          <p:cNvSpPr>
            <a:spLocks noGrp="1"/>
          </p:cNvSpPr>
          <p:nvPr>
            <p:ph idx="1"/>
          </p:nvPr>
        </p:nvSpPr>
        <p:spPr>
          <a:xfrm>
            <a:off x="6172200" y="804672"/>
            <a:ext cx="5221224" cy="5230368"/>
          </a:xfrm>
        </p:spPr>
        <p:txBody>
          <a:bodyPr anchor="ctr">
            <a:normAutofit/>
          </a:bodyPr>
          <a:lstStyle/>
          <a:p>
            <a:r>
              <a:rPr lang="en-US" sz="1800">
                <a:solidFill>
                  <a:schemeClr val="tx2"/>
                </a:solidFill>
              </a:rPr>
              <a:t>Local: Laurier University</a:t>
            </a:r>
          </a:p>
          <a:p>
            <a:r>
              <a:rPr lang="en-US" sz="1800">
                <a:solidFill>
                  <a:schemeClr val="tx2"/>
                </a:solidFill>
              </a:rPr>
              <a:t>In Ontario: University of Toronto</a:t>
            </a:r>
          </a:p>
          <a:p>
            <a:r>
              <a:rPr lang="en-US" sz="1800">
                <a:solidFill>
                  <a:schemeClr val="tx2"/>
                </a:solidFill>
              </a:rPr>
              <a:t>In Canada: University of British Columbia</a:t>
            </a:r>
          </a:p>
          <a:p>
            <a:r>
              <a:rPr lang="en-US" sz="1800">
                <a:solidFill>
                  <a:schemeClr val="tx2"/>
                </a:solidFill>
              </a:rPr>
              <a:t>International: Carnegie Mellon University</a:t>
            </a:r>
          </a:p>
          <a:p>
            <a:r>
              <a:rPr lang="en-US" sz="1800">
                <a:solidFill>
                  <a:schemeClr val="tx2"/>
                </a:solidFill>
              </a:rPr>
              <a:t>Careers from a Comp Sci Degree</a:t>
            </a:r>
          </a:p>
          <a:p>
            <a:pPr marL="0" indent="0">
              <a:buNone/>
            </a:pPr>
            <a:endParaRPr lang="en-US" sz="1800">
              <a:solidFill>
                <a:schemeClr val="tx2"/>
              </a:solidFill>
            </a:endParaRPr>
          </a:p>
        </p:txBody>
      </p:sp>
    </p:spTree>
    <p:extLst>
      <p:ext uri="{BB962C8B-B14F-4D97-AF65-F5344CB8AC3E}">
        <p14:creationId xmlns:p14="http://schemas.microsoft.com/office/powerpoint/2010/main" val="179211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F8F393-04DE-63C6-7824-44B774FA32B6}"/>
              </a:ext>
            </a:extLst>
          </p:cNvPr>
          <p:cNvSpPr>
            <a:spLocks noGrp="1"/>
          </p:cNvSpPr>
          <p:nvPr>
            <p:ph type="title"/>
          </p:nvPr>
        </p:nvSpPr>
        <p:spPr>
          <a:xfrm>
            <a:off x="1524000" y="4370227"/>
            <a:ext cx="9144000" cy="1193138"/>
          </a:xfrm>
        </p:spPr>
        <p:txBody>
          <a:bodyPr vert="horz" lIns="91440" tIns="45720" rIns="91440" bIns="45720" rtlCol="0" anchor="b">
            <a:normAutofit/>
          </a:bodyPr>
          <a:lstStyle/>
          <a:p>
            <a:pPr algn="ctr"/>
            <a:r>
              <a:rPr lang="en-US" sz="4400"/>
              <a:t>Laurier University</a:t>
            </a:r>
          </a:p>
        </p:txBody>
      </p:sp>
      <p:sp>
        <p:nvSpPr>
          <p:cNvPr id="3" name="Text Placeholder 2">
            <a:extLst>
              <a:ext uri="{FF2B5EF4-FFF2-40B4-BE49-F238E27FC236}">
                <a16:creationId xmlns:a16="http://schemas.microsoft.com/office/drawing/2014/main" id="{F46648E8-CC76-8E25-80C8-BEC40E9CF01D}"/>
              </a:ext>
            </a:extLst>
          </p:cNvPr>
          <p:cNvSpPr>
            <a:spLocks noGrp="1"/>
          </p:cNvSpPr>
          <p:nvPr>
            <p:ph type="body" idx="1"/>
          </p:nvPr>
        </p:nvSpPr>
        <p:spPr>
          <a:xfrm>
            <a:off x="1524000" y="5636465"/>
            <a:ext cx="9144000" cy="646785"/>
          </a:xfrm>
        </p:spPr>
        <p:txBody>
          <a:bodyPr vert="horz" lIns="91440" tIns="45720" rIns="91440" bIns="45720" rtlCol="0">
            <a:normAutofit/>
          </a:bodyPr>
          <a:lstStyle/>
          <a:p>
            <a:pPr algn="ctr"/>
            <a:r>
              <a:rPr lang="en-US">
                <a:solidFill>
                  <a:schemeClr val="tx1"/>
                </a:solidFill>
              </a:rPr>
              <a:t>Local Option, Waterloo ON</a:t>
            </a:r>
          </a:p>
        </p:txBody>
      </p:sp>
      <p:pic>
        <p:nvPicPr>
          <p:cNvPr id="1026" name="Picture 2" descr="About Laurier | Wilfrid Laurier University">
            <a:extLst>
              <a:ext uri="{FF2B5EF4-FFF2-40B4-BE49-F238E27FC236}">
                <a16:creationId xmlns:a16="http://schemas.microsoft.com/office/drawing/2014/main" id="{EA31A6AD-8CEA-6FC0-7C08-2BC7B5A244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98" r="1" b="4003"/>
          <a:stretch/>
        </p:blipFill>
        <p:spPr bwMode="auto">
          <a:xfrm>
            <a:off x="1690046" y="386205"/>
            <a:ext cx="8903441" cy="3766876"/>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36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F4042-FA0F-C31D-F776-5F62E5757AD5}"/>
              </a:ext>
            </a:extLst>
          </p:cNvPr>
          <p:cNvSpPr>
            <a:spLocks noGrp="1"/>
          </p:cNvSpPr>
          <p:nvPr>
            <p:ph type="title"/>
          </p:nvPr>
        </p:nvSpPr>
        <p:spPr>
          <a:xfrm>
            <a:off x="1043631" y="809898"/>
            <a:ext cx="10173010" cy="1554480"/>
          </a:xfrm>
        </p:spPr>
        <p:txBody>
          <a:bodyPr anchor="ctr">
            <a:normAutofit/>
          </a:bodyPr>
          <a:lstStyle/>
          <a:p>
            <a:r>
              <a:rPr lang="en-US" sz="4800"/>
              <a:t>Program: Computer Science (BSc)</a:t>
            </a:r>
          </a:p>
        </p:txBody>
      </p:sp>
      <p:cxnSp>
        <p:nvCxnSpPr>
          <p:cNvPr id="35" name="Straight Connector 3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47FA1C-42FE-DEFB-6712-6D679FBDC3C4}"/>
              </a:ext>
            </a:extLst>
          </p:cNvPr>
          <p:cNvSpPr>
            <a:spLocks noGrp="1"/>
          </p:cNvSpPr>
          <p:nvPr>
            <p:ph idx="1"/>
          </p:nvPr>
        </p:nvSpPr>
        <p:spPr>
          <a:xfrm>
            <a:off x="2929166" y="3418670"/>
            <a:ext cx="3393864" cy="2808751"/>
          </a:xfrm>
        </p:spPr>
        <p:txBody>
          <a:bodyPr>
            <a:normAutofit/>
          </a:bodyPr>
          <a:lstStyle/>
          <a:p>
            <a:pPr marL="0" indent="0" defTabSz="585216">
              <a:spcBef>
                <a:spcPts val="640"/>
              </a:spcBef>
              <a:buNone/>
            </a:pPr>
            <a:r>
              <a:rPr lang="en-US" sz="1280" kern="1200">
                <a:solidFill>
                  <a:schemeClr val="tx1"/>
                </a:solidFill>
                <a:latin typeface="+mn-lt"/>
                <a:ea typeface="+mn-ea"/>
                <a:cs typeface="+mn-cs"/>
              </a:rPr>
              <a:t>Solve problems, innovate and make life better through technology. From applied cryptography to mobile computing, computer science will help you develop robust algorithm analysis and design skills in procedural, object-oriented and low-level languages. Gain the hands-on experience that is key to understanding computing fundamentals.</a:t>
            </a:r>
          </a:p>
          <a:p>
            <a:endParaRPr lang="en-US" sz="2000" dirty="0"/>
          </a:p>
        </p:txBody>
      </p:sp>
      <p:sp>
        <p:nvSpPr>
          <p:cNvPr id="9" name="TextBox 8">
            <a:extLst>
              <a:ext uri="{FF2B5EF4-FFF2-40B4-BE49-F238E27FC236}">
                <a16:creationId xmlns:a16="http://schemas.microsoft.com/office/drawing/2014/main" id="{558371A8-79E0-9EE0-9391-2925BBFB3AFF}"/>
              </a:ext>
            </a:extLst>
          </p:cNvPr>
          <p:cNvSpPr txBox="1"/>
          <p:nvPr/>
        </p:nvSpPr>
        <p:spPr>
          <a:xfrm>
            <a:off x="2929166" y="5002674"/>
            <a:ext cx="3174001" cy="1308050"/>
          </a:xfrm>
          <a:prstGeom prst="rect">
            <a:avLst/>
          </a:prstGeom>
          <a:noFill/>
        </p:spPr>
        <p:txBody>
          <a:bodyPr wrap="square">
            <a:spAutoFit/>
          </a:bodyPr>
          <a:lstStyle/>
          <a:p>
            <a:pPr defTabSz="585216">
              <a:spcAft>
                <a:spcPts val="600"/>
              </a:spcAft>
            </a:pPr>
            <a:r>
              <a:rPr lang="en-US" sz="1280" kern="1200">
                <a:solidFill>
                  <a:schemeClr val="tx1"/>
                </a:solidFill>
                <a:latin typeface="+mn-lt"/>
                <a:ea typeface="+mn-ea"/>
                <a:cs typeface="+mn-cs"/>
              </a:rPr>
              <a:t>Prerequisites:</a:t>
            </a:r>
          </a:p>
          <a:p>
            <a:pPr marL="219456" indent="-219456" defTabSz="585216">
              <a:spcAft>
                <a:spcPts val="600"/>
              </a:spcAft>
              <a:buFont typeface="Arial" panose="020B0604020202020204" pitchFamily="34" charset="0"/>
              <a:buChar char="•"/>
            </a:pPr>
            <a:r>
              <a:rPr lang="en-US" sz="1280" kern="1200">
                <a:solidFill>
                  <a:schemeClr val="tx1"/>
                </a:solidFill>
                <a:latin typeface="+mn-lt"/>
                <a:ea typeface="+mn-ea"/>
                <a:cs typeface="+mn-cs"/>
              </a:rPr>
              <a:t>One of ENG4U, ETS4U, EWC4U or EAE4U at 60%</a:t>
            </a:r>
          </a:p>
          <a:p>
            <a:pPr marL="219456" indent="-219456" defTabSz="585216">
              <a:spcAft>
                <a:spcPts val="600"/>
              </a:spcAft>
              <a:buFont typeface="Arial" panose="020B0604020202020204" pitchFamily="34" charset="0"/>
              <a:buChar char="•"/>
            </a:pPr>
            <a:r>
              <a:rPr lang="en-US" sz="1280" kern="1200">
                <a:solidFill>
                  <a:schemeClr val="tx1"/>
                </a:solidFill>
                <a:latin typeface="+mn-lt"/>
                <a:ea typeface="+mn-ea"/>
                <a:cs typeface="+mn-cs"/>
              </a:rPr>
              <a:t>MHF4U at 60%</a:t>
            </a:r>
          </a:p>
          <a:p>
            <a:pPr marL="219456" indent="-219456" defTabSz="585216">
              <a:spcAft>
                <a:spcPts val="600"/>
              </a:spcAft>
              <a:buFont typeface="Arial" panose="020B0604020202020204" pitchFamily="34" charset="0"/>
              <a:buChar char="•"/>
            </a:pPr>
            <a:r>
              <a:rPr lang="en-US" sz="1280" kern="1200">
                <a:solidFill>
                  <a:schemeClr val="tx1"/>
                </a:solidFill>
                <a:latin typeface="+mn-lt"/>
                <a:ea typeface="+mn-ea"/>
                <a:cs typeface="+mn-cs"/>
              </a:rPr>
              <a:t>One of MCV4U, SCH4U or SPH4U at 60%</a:t>
            </a:r>
            <a:endParaRPr lang="en-US" sz="2000"/>
          </a:p>
        </p:txBody>
      </p:sp>
      <p:sp>
        <p:nvSpPr>
          <p:cNvPr id="15" name="TextBox 14">
            <a:extLst>
              <a:ext uri="{FF2B5EF4-FFF2-40B4-BE49-F238E27FC236}">
                <a16:creationId xmlns:a16="http://schemas.microsoft.com/office/drawing/2014/main" id="{05AC3460-40A8-D1F8-E765-32A3961C099F}"/>
              </a:ext>
            </a:extLst>
          </p:cNvPr>
          <p:cNvSpPr txBox="1"/>
          <p:nvPr/>
        </p:nvSpPr>
        <p:spPr>
          <a:xfrm>
            <a:off x="6645201" y="3331569"/>
            <a:ext cx="2613276" cy="1641155"/>
          </a:xfrm>
          <a:prstGeom prst="rect">
            <a:avLst/>
          </a:prstGeom>
          <a:noFill/>
        </p:spPr>
        <p:txBody>
          <a:bodyPr wrap="square">
            <a:spAutoFit/>
          </a:bodyPr>
          <a:lstStyle/>
          <a:p>
            <a:pPr defTabSz="585216">
              <a:spcAft>
                <a:spcPts val="600"/>
              </a:spcAft>
            </a:pPr>
            <a:r>
              <a:rPr lang="en-US" sz="1152" kern="1200">
                <a:solidFill>
                  <a:schemeClr val="tx1"/>
                </a:solidFill>
                <a:latin typeface="+mn-lt"/>
                <a:ea typeface="+mn-ea"/>
                <a:cs typeface="+mn-cs"/>
              </a:rPr>
              <a:t>Minimum admission range: high 70s.</a:t>
            </a:r>
          </a:p>
          <a:p>
            <a:pPr defTabSz="585216">
              <a:spcAft>
                <a:spcPts val="600"/>
              </a:spcAft>
            </a:pPr>
            <a:r>
              <a:rPr lang="en-US" sz="1152" kern="1200">
                <a:solidFill>
                  <a:schemeClr val="tx1"/>
                </a:solidFill>
                <a:latin typeface="+mn-lt"/>
                <a:ea typeface="+mn-ea"/>
                <a:cs typeface="+mn-cs"/>
              </a:rPr>
              <a:t>Competitive admission range based on last year’s admitted students: mid 80s.</a:t>
            </a:r>
          </a:p>
          <a:p>
            <a:pPr defTabSz="585216">
              <a:spcAft>
                <a:spcPts val="600"/>
              </a:spcAft>
            </a:pPr>
            <a:r>
              <a:rPr lang="en-US" sz="1152" kern="1200">
                <a:solidFill>
                  <a:schemeClr val="tx1"/>
                </a:solidFill>
                <a:latin typeface="+mn-lt"/>
                <a:ea typeface="+mn-ea"/>
                <a:cs typeface="+mn-cs"/>
              </a:rPr>
              <a:t>English at 60%.</a:t>
            </a:r>
          </a:p>
          <a:p>
            <a:pPr defTabSz="585216">
              <a:spcAft>
                <a:spcPts val="600"/>
              </a:spcAft>
            </a:pPr>
            <a:r>
              <a:rPr lang="en-US" sz="1152" kern="1200">
                <a:solidFill>
                  <a:schemeClr val="tx1"/>
                </a:solidFill>
                <a:latin typeface="+mn-lt"/>
                <a:ea typeface="+mn-ea"/>
                <a:cs typeface="+mn-cs"/>
              </a:rPr>
              <a:t>Advanced Functions at 60%.</a:t>
            </a:r>
          </a:p>
          <a:p>
            <a:pPr defTabSz="585216">
              <a:spcAft>
                <a:spcPts val="600"/>
              </a:spcAft>
            </a:pPr>
            <a:r>
              <a:rPr lang="en-US" sz="1152" kern="1200">
                <a:solidFill>
                  <a:schemeClr val="tx1"/>
                </a:solidFill>
                <a:latin typeface="+mn-lt"/>
                <a:ea typeface="+mn-ea"/>
                <a:cs typeface="+mn-cs"/>
              </a:rPr>
              <a:t>One of Calculus and Vectors, Chemistry or Physics at 60%.</a:t>
            </a:r>
            <a:endParaRPr lang="en-US"/>
          </a:p>
        </p:txBody>
      </p:sp>
      <p:sp>
        <p:nvSpPr>
          <p:cNvPr id="19" name="TextBox 18">
            <a:extLst>
              <a:ext uri="{FF2B5EF4-FFF2-40B4-BE49-F238E27FC236}">
                <a16:creationId xmlns:a16="http://schemas.microsoft.com/office/drawing/2014/main" id="{F72E1215-68DE-4CCB-DF92-5C2B76ED47BF}"/>
              </a:ext>
            </a:extLst>
          </p:cNvPr>
          <p:cNvSpPr txBox="1"/>
          <p:nvPr/>
        </p:nvSpPr>
        <p:spPr>
          <a:xfrm>
            <a:off x="2976385" y="3017519"/>
            <a:ext cx="1762596" cy="269626"/>
          </a:xfrm>
          <a:prstGeom prst="rect">
            <a:avLst/>
          </a:prstGeom>
          <a:noFill/>
        </p:spPr>
        <p:txBody>
          <a:bodyPr wrap="square">
            <a:spAutoFit/>
          </a:bodyPr>
          <a:lstStyle/>
          <a:p>
            <a:pPr defTabSz="585216">
              <a:spcAft>
                <a:spcPts val="600"/>
              </a:spcAft>
            </a:pPr>
            <a:r>
              <a:rPr lang="en-US" sz="1152" kern="1200">
                <a:solidFill>
                  <a:schemeClr val="tx1"/>
                </a:solidFill>
                <a:latin typeface="+mn-lt"/>
                <a:ea typeface="+mn-ea"/>
                <a:cs typeface="+mn-cs"/>
              </a:rPr>
              <a:t>Duration: four years</a:t>
            </a:r>
            <a:endParaRPr lang="en-US"/>
          </a:p>
        </p:txBody>
      </p:sp>
      <p:sp>
        <p:nvSpPr>
          <p:cNvPr id="21" name="TextBox 20">
            <a:extLst>
              <a:ext uri="{FF2B5EF4-FFF2-40B4-BE49-F238E27FC236}">
                <a16:creationId xmlns:a16="http://schemas.microsoft.com/office/drawing/2014/main" id="{BFD82E13-817D-5F45-4667-D79802117667}"/>
              </a:ext>
            </a:extLst>
          </p:cNvPr>
          <p:cNvSpPr txBox="1"/>
          <p:nvPr/>
        </p:nvSpPr>
        <p:spPr>
          <a:xfrm>
            <a:off x="6645201" y="4931846"/>
            <a:ext cx="2140102" cy="624210"/>
          </a:xfrm>
          <a:prstGeom prst="rect">
            <a:avLst/>
          </a:prstGeom>
          <a:noFill/>
        </p:spPr>
        <p:txBody>
          <a:bodyPr wrap="square">
            <a:spAutoFit/>
          </a:bodyPr>
          <a:lstStyle/>
          <a:p>
            <a:pPr defTabSz="585216">
              <a:spcAft>
                <a:spcPts val="600"/>
              </a:spcAft>
            </a:pPr>
            <a:r>
              <a:rPr lang="en-US" sz="1152" kern="1200">
                <a:solidFill>
                  <a:schemeClr val="tx1"/>
                </a:solidFill>
                <a:latin typeface="+mn-lt"/>
                <a:ea typeface="+mn-ea"/>
                <a:cs typeface="+mn-cs"/>
                <a:hlinkClick r:id="rId2"/>
              </a:rPr>
              <a:t>Website: Future Students | Wilfrid Laurier University (wlu.ca)</a:t>
            </a:r>
            <a:endParaRPr lang="en-US"/>
          </a:p>
        </p:txBody>
      </p:sp>
    </p:spTree>
    <p:extLst>
      <p:ext uri="{BB962C8B-B14F-4D97-AF65-F5344CB8AC3E}">
        <p14:creationId xmlns:p14="http://schemas.microsoft.com/office/powerpoint/2010/main" val="41632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3">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EFFDB08A-AEF6-9977-DA55-19AEE829ED78}"/>
              </a:ext>
            </a:extLst>
          </p:cNvPr>
          <p:cNvSpPr>
            <a:spLocks noGrp="1"/>
          </p:cNvSpPr>
          <p:nvPr>
            <p:ph type="title"/>
          </p:nvPr>
        </p:nvSpPr>
        <p:spPr>
          <a:xfrm>
            <a:off x="804672" y="3121701"/>
            <a:ext cx="3658053" cy="1786515"/>
          </a:xfrm>
        </p:spPr>
        <p:txBody>
          <a:bodyPr vert="horz" lIns="91440" tIns="45720" rIns="91440" bIns="45720" rtlCol="0" anchor="t">
            <a:normAutofit/>
          </a:bodyPr>
          <a:lstStyle/>
          <a:p>
            <a:r>
              <a:rPr lang="en-US" sz="4000" kern="1200">
                <a:solidFill>
                  <a:schemeClr val="tx2"/>
                </a:solidFill>
                <a:latin typeface="+mj-lt"/>
                <a:ea typeface="+mj-ea"/>
                <a:cs typeface="+mj-cs"/>
              </a:rPr>
              <a:t>Costs to attend</a:t>
            </a:r>
          </a:p>
        </p:txBody>
      </p:sp>
      <p:pic>
        <p:nvPicPr>
          <p:cNvPr id="5" name="Picture 4">
            <a:extLst>
              <a:ext uri="{FF2B5EF4-FFF2-40B4-BE49-F238E27FC236}">
                <a16:creationId xmlns:a16="http://schemas.microsoft.com/office/drawing/2014/main" id="{F54DCCB1-DDFB-4823-8C4C-2D853D134C52}"/>
              </a:ext>
            </a:extLst>
          </p:cNvPr>
          <p:cNvPicPr>
            <a:picLocks noChangeAspect="1"/>
          </p:cNvPicPr>
          <p:nvPr/>
        </p:nvPicPr>
        <p:blipFill>
          <a:blip r:embed="rId2"/>
          <a:stretch>
            <a:fillRect/>
          </a:stretch>
        </p:blipFill>
        <p:spPr>
          <a:xfrm>
            <a:off x="7213194" y="417227"/>
            <a:ext cx="3861596" cy="5850904"/>
          </a:xfrm>
          <a:prstGeom prst="rect">
            <a:avLst/>
          </a:prstGeom>
          <a:ln w="9525">
            <a:noFill/>
          </a:ln>
        </p:spPr>
      </p:pic>
    </p:spTree>
    <p:extLst>
      <p:ext uri="{BB962C8B-B14F-4D97-AF65-F5344CB8AC3E}">
        <p14:creationId xmlns:p14="http://schemas.microsoft.com/office/powerpoint/2010/main" val="898679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A0A2B7F3-65A0-4CC5-8310-3252C59E0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3B67F-330C-3746-4B2B-E368FB0397AB}"/>
              </a:ext>
            </a:extLst>
          </p:cNvPr>
          <p:cNvSpPr>
            <a:spLocks noGrp="1"/>
          </p:cNvSpPr>
          <p:nvPr>
            <p:ph type="title"/>
          </p:nvPr>
        </p:nvSpPr>
        <p:spPr>
          <a:xfrm>
            <a:off x="838200" y="3950725"/>
            <a:ext cx="10515600" cy="1132696"/>
          </a:xfrm>
        </p:spPr>
        <p:txBody>
          <a:bodyPr vert="horz" lIns="91440" tIns="45720" rIns="91440" bIns="45720" rtlCol="0" anchor="b">
            <a:normAutofit/>
          </a:bodyPr>
          <a:lstStyle/>
          <a:p>
            <a:pPr algn="ctr"/>
            <a:r>
              <a:rPr lang="en-US" sz="4400"/>
              <a:t>University of Toronto</a:t>
            </a:r>
          </a:p>
        </p:txBody>
      </p:sp>
      <p:sp>
        <p:nvSpPr>
          <p:cNvPr id="3" name="Text Placeholder 2">
            <a:extLst>
              <a:ext uri="{FF2B5EF4-FFF2-40B4-BE49-F238E27FC236}">
                <a16:creationId xmlns:a16="http://schemas.microsoft.com/office/drawing/2014/main" id="{52F9403B-F0FC-56F0-31AF-A506AE1E7501}"/>
              </a:ext>
            </a:extLst>
          </p:cNvPr>
          <p:cNvSpPr>
            <a:spLocks noGrp="1"/>
          </p:cNvSpPr>
          <p:nvPr>
            <p:ph type="body" idx="1"/>
          </p:nvPr>
        </p:nvSpPr>
        <p:spPr>
          <a:xfrm>
            <a:off x="838200" y="5145583"/>
            <a:ext cx="10515600" cy="1132696"/>
          </a:xfrm>
        </p:spPr>
        <p:txBody>
          <a:bodyPr vert="horz" lIns="91440" tIns="45720" rIns="91440" bIns="45720" rtlCol="0">
            <a:normAutofit/>
          </a:bodyPr>
          <a:lstStyle/>
          <a:p>
            <a:pPr algn="ctr"/>
            <a:r>
              <a:rPr lang="en-US">
                <a:solidFill>
                  <a:schemeClr val="tx1"/>
                </a:solidFill>
              </a:rPr>
              <a:t>Provincial Option, Toronto ON</a:t>
            </a:r>
          </a:p>
          <a:p>
            <a:pPr algn="ctr"/>
            <a:r>
              <a:rPr lang="en-US">
                <a:solidFill>
                  <a:schemeClr val="tx1"/>
                </a:solidFill>
              </a:rPr>
              <a:t>Also known as UofT</a:t>
            </a:r>
          </a:p>
        </p:txBody>
      </p:sp>
      <p:pic>
        <p:nvPicPr>
          <p:cNvPr id="2050" name="Picture 2" descr="U of T to partner with CAMH to overhaul mental health services for students  | University of Toronto">
            <a:extLst>
              <a:ext uri="{FF2B5EF4-FFF2-40B4-BE49-F238E27FC236}">
                <a16:creationId xmlns:a16="http://schemas.microsoft.com/office/drawing/2014/main" id="{6647E348-54DB-3E7F-EAD8-0D85022F63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065" r="-2" b="8356"/>
          <a:stretch/>
        </p:blipFill>
        <p:spPr bwMode="auto">
          <a:xfrm>
            <a:off x="1420261" y="304800"/>
            <a:ext cx="9392179" cy="3672406"/>
          </a:xfrm>
          <a:custGeom>
            <a:avLst/>
            <a:gdLst/>
            <a:ahLst/>
            <a:cxnLst/>
            <a:rect l="l" t="t" r="r" b="b"/>
            <a:pathLst>
              <a:path w="9392179" h="3672406">
                <a:moveTo>
                  <a:pt x="8328426" y="0"/>
                </a:moveTo>
                <a:cubicBezTo>
                  <a:pt x="8306669" y="212063"/>
                  <a:pt x="8209966" y="234386"/>
                  <a:pt x="8156780" y="365530"/>
                </a:cubicBezTo>
                <a:cubicBezTo>
                  <a:pt x="8193044" y="376692"/>
                  <a:pt x="8224472" y="390643"/>
                  <a:pt x="8255900" y="396224"/>
                </a:cubicBezTo>
                <a:cubicBezTo>
                  <a:pt x="8379195" y="424127"/>
                  <a:pt x="8497654" y="496675"/>
                  <a:pt x="8608861" y="619448"/>
                </a:cubicBezTo>
                <a:cubicBezTo>
                  <a:pt x="8693475" y="711528"/>
                  <a:pt x="8785341" y="750593"/>
                  <a:pt x="8877208" y="756173"/>
                </a:cubicBezTo>
                <a:cubicBezTo>
                  <a:pt x="8923141" y="758964"/>
                  <a:pt x="8971492" y="761754"/>
                  <a:pt x="9012590" y="795238"/>
                </a:cubicBezTo>
                <a:cubicBezTo>
                  <a:pt x="9053688" y="828721"/>
                  <a:pt x="9133466" y="814770"/>
                  <a:pt x="9106875" y="996140"/>
                </a:cubicBezTo>
                <a:cubicBezTo>
                  <a:pt x="9210828" y="1068688"/>
                  <a:pt x="9167313" y="1283542"/>
                  <a:pt x="9215663" y="1417476"/>
                </a:cubicBezTo>
                <a:cubicBezTo>
                  <a:pt x="9268849" y="1565363"/>
                  <a:pt x="9300277" y="1746734"/>
                  <a:pt x="9370386" y="1872297"/>
                </a:cubicBezTo>
                <a:cubicBezTo>
                  <a:pt x="9396979" y="1916942"/>
                  <a:pt x="9396979" y="1967168"/>
                  <a:pt x="9382473" y="2014603"/>
                </a:cubicBezTo>
                <a:cubicBezTo>
                  <a:pt x="9355881" y="2115054"/>
                  <a:pt x="9322035" y="2201554"/>
                  <a:pt x="9276102" y="2268521"/>
                </a:cubicBezTo>
                <a:cubicBezTo>
                  <a:pt x="9106875" y="2514068"/>
                  <a:pt x="8932811" y="2756825"/>
                  <a:pt x="8746660" y="2949356"/>
                </a:cubicBezTo>
                <a:cubicBezTo>
                  <a:pt x="8536335" y="3169790"/>
                  <a:pt x="8304251" y="3289774"/>
                  <a:pt x="8069749" y="3384644"/>
                </a:cubicBezTo>
                <a:cubicBezTo>
                  <a:pt x="7624922" y="3566014"/>
                  <a:pt x="7172842" y="3632982"/>
                  <a:pt x="6713509" y="3649724"/>
                </a:cubicBezTo>
                <a:cubicBezTo>
                  <a:pt x="6406482" y="3660885"/>
                  <a:pt x="6101872" y="3674836"/>
                  <a:pt x="5794844" y="3672046"/>
                </a:cubicBezTo>
                <a:cubicBezTo>
                  <a:pt x="5526498" y="3669256"/>
                  <a:pt x="5258151" y="3638562"/>
                  <a:pt x="4987387" y="3599498"/>
                </a:cubicBezTo>
                <a:cubicBezTo>
                  <a:pt x="4636843" y="3546482"/>
                  <a:pt x="3362799" y="3312096"/>
                  <a:pt x="2920390" y="3220016"/>
                </a:cubicBezTo>
                <a:cubicBezTo>
                  <a:pt x="2702811" y="3175371"/>
                  <a:pt x="1498875" y="2762406"/>
                  <a:pt x="1472282" y="2695438"/>
                </a:cubicBezTo>
                <a:cubicBezTo>
                  <a:pt x="1554478" y="2650793"/>
                  <a:pt x="1634257" y="2728922"/>
                  <a:pt x="1721289" y="2681487"/>
                </a:cubicBezTo>
                <a:cubicBezTo>
                  <a:pt x="1571401" y="2578245"/>
                  <a:pt x="1399756" y="2625681"/>
                  <a:pt x="1257121" y="2555923"/>
                </a:cubicBezTo>
                <a:cubicBezTo>
                  <a:pt x="1259538" y="2488955"/>
                  <a:pt x="1322394" y="2508488"/>
                  <a:pt x="1332064" y="2463843"/>
                </a:cubicBezTo>
                <a:cubicBezTo>
                  <a:pt x="1061300" y="2335488"/>
                  <a:pt x="759108" y="2341069"/>
                  <a:pt x="483508" y="2229457"/>
                </a:cubicBezTo>
                <a:cubicBezTo>
                  <a:pt x="734932" y="2184812"/>
                  <a:pt x="981521" y="2232247"/>
                  <a:pt x="1235363" y="2240618"/>
                </a:cubicBezTo>
                <a:cubicBezTo>
                  <a:pt x="1211188" y="2182021"/>
                  <a:pt x="1167672" y="2187602"/>
                  <a:pt x="1138662" y="2168069"/>
                </a:cubicBezTo>
                <a:cubicBezTo>
                  <a:pt x="1099981" y="2142957"/>
                  <a:pt x="1068553" y="2120635"/>
                  <a:pt x="1092728" y="2056458"/>
                </a:cubicBezTo>
                <a:cubicBezTo>
                  <a:pt x="1116903" y="1995071"/>
                  <a:pt x="1085475" y="1978329"/>
                  <a:pt x="1039542" y="1956007"/>
                </a:cubicBezTo>
                <a:cubicBezTo>
                  <a:pt x="923501" y="1894620"/>
                  <a:pt x="795371" y="1914152"/>
                  <a:pt x="674494" y="1894620"/>
                </a:cubicBezTo>
                <a:cubicBezTo>
                  <a:pt x="618891" y="1886249"/>
                  <a:pt x="529441" y="1900200"/>
                  <a:pt x="514936" y="1852765"/>
                </a:cubicBezTo>
                <a:cubicBezTo>
                  <a:pt x="464168" y="1699298"/>
                  <a:pt x="362631" y="1743943"/>
                  <a:pt x="268347" y="1735572"/>
                </a:cubicBezTo>
                <a:cubicBezTo>
                  <a:pt x="171646" y="1727201"/>
                  <a:pt x="152305" y="1657444"/>
                  <a:pt x="200656" y="1529089"/>
                </a:cubicBezTo>
                <a:cubicBezTo>
                  <a:pt x="149887" y="1467702"/>
                  <a:pt x="65273" y="1537459"/>
                  <a:pt x="0" y="1453750"/>
                </a:cubicBezTo>
                <a:cubicBezTo>
                  <a:pt x="502848" y="1411896"/>
                  <a:pt x="993609" y="1450960"/>
                  <a:pt x="1479534" y="1330977"/>
                </a:cubicBezTo>
                <a:cubicBezTo>
                  <a:pt x="1324812" y="1336557"/>
                  <a:pt x="1172507" y="1286332"/>
                  <a:pt x="1017784" y="1317025"/>
                </a:cubicBezTo>
                <a:cubicBezTo>
                  <a:pt x="993609" y="1322606"/>
                  <a:pt x="964599" y="1317025"/>
                  <a:pt x="940423" y="1311445"/>
                </a:cubicBezTo>
                <a:cubicBezTo>
                  <a:pt x="913830" y="1305864"/>
                  <a:pt x="889655" y="1294703"/>
                  <a:pt x="889655" y="1255638"/>
                </a:cubicBezTo>
                <a:cubicBezTo>
                  <a:pt x="889655" y="1227735"/>
                  <a:pt x="908995" y="1213784"/>
                  <a:pt x="928335" y="1202623"/>
                </a:cubicBezTo>
                <a:cubicBezTo>
                  <a:pt x="981521" y="1171929"/>
                  <a:pt x="1039542" y="1163558"/>
                  <a:pt x="1092728" y="1194252"/>
                </a:cubicBezTo>
                <a:cubicBezTo>
                  <a:pt x="1153167" y="1227735"/>
                  <a:pt x="1201518" y="1219364"/>
                  <a:pt x="1247451" y="1160768"/>
                </a:cubicBezTo>
                <a:cubicBezTo>
                  <a:pt x="1307889" y="1085430"/>
                  <a:pt x="1394920" y="1113333"/>
                  <a:pt x="1467447" y="1088220"/>
                </a:cubicBezTo>
                <a:cubicBezTo>
                  <a:pt x="1547226" y="1063107"/>
                  <a:pt x="1631840" y="1077059"/>
                  <a:pt x="1735794" y="1032414"/>
                </a:cubicBezTo>
                <a:cubicBezTo>
                  <a:pt x="1559313" y="982188"/>
                  <a:pt x="1397338" y="1057527"/>
                  <a:pt x="1218440" y="1007301"/>
                </a:cubicBezTo>
                <a:cubicBezTo>
                  <a:pt x="1290966" y="937543"/>
                  <a:pt x="1356240" y="957076"/>
                  <a:pt x="1416678" y="945914"/>
                </a:cubicBezTo>
                <a:cubicBezTo>
                  <a:pt x="1489204" y="931963"/>
                  <a:pt x="1561731" y="929172"/>
                  <a:pt x="1634257" y="915221"/>
                </a:cubicBezTo>
                <a:cubicBezTo>
                  <a:pt x="1701949" y="904060"/>
                  <a:pt x="1767223" y="884528"/>
                  <a:pt x="1834914" y="873366"/>
                </a:cubicBezTo>
                <a:cubicBezTo>
                  <a:pt x="1900187" y="862205"/>
                  <a:pt x="1967878" y="876157"/>
                  <a:pt x="2028317" y="814770"/>
                </a:cubicBezTo>
                <a:cubicBezTo>
                  <a:pt x="1863924" y="691996"/>
                  <a:pt x="1677773" y="750593"/>
                  <a:pt x="1484370" y="719899"/>
                </a:cubicBezTo>
                <a:cubicBezTo>
                  <a:pt x="1535138" y="661303"/>
                  <a:pt x="1588324" y="672464"/>
                  <a:pt x="1631840" y="655722"/>
                </a:cubicBezTo>
                <a:cubicBezTo>
                  <a:pt x="1651180" y="650142"/>
                  <a:pt x="1675355" y="650142"/>
                  <a:pt x="1682608" y="622239"/>
                </a:cubicBezTo>
                <a:cubicBezTo>
                  <a:pt x="1692278" y="585965"/>
                  <a:pt x="1670520" y="563642"/>
                  <a:pt x="1646344" y="552481"/>
                </a:cubicBezTo>
                <a:cubicBezTo>
                  <a:pt x="1537556" y="499465"/>
                  <a:pt x="1421514" y="471562"/>
                  <a:pt x="1305472" y="443659"/>
                </a:cubicBezTo>
                <a:cubicBezTo>
                  <a:pt x="1240198" y="429707"/>
                  <a:pt x="1170090" y="438078"/>
                  <a:pt x="1112068" y="393433"/>
                </a:cubicBezTo>
                <a:cubicBezTo>
                  <a:pt x="1324812" y="200902"/>
                  <a:pt x="1561731" y="237176"/>
                  <a:pt x="1801068" y="248337"/>
                </a:cubicBezTo>
                <a:cubicBezTo>
                  <a:pt x="2190293" y="265079"/>
                  <a:pt x="2579516" y="281821"/>
                  <a:pt x="2971158" y="253918"/>
                </a:cubicBezTo>
                <a:cubicBezTo>
                  <a:pt x="3287854" y="200902"/>
                  <a:pt x="3609388" y="195322"/>
                  <a:pt x="3930923" y="175789"/>
                </a:cubicBezTo>
                <a:cubicBezTo>
                  <a:pt x="4283882" y="150677"/>
                  <a:pt x="4641678" y="170209"/>
                  <a:pt x="4997057" y="172999"/>
                </a:cubicBezTo>
                <a:cubicBezTo>
                  <a:pt x="5253316" y="175789"/>
                  <a:pt x="5511992" y="200902"/>
                  <a:pt x="5768252" y="178580"/>
                </a:cubicBezTo>
                <a:cubicBezTo>
                  <a:pt x="6068027" y="153467"/>
                  <a:pt x="6372637" y="172999"/>
                  <a:pt x="6674829" y="164628"/>
                </a:cubicBezTo>
                <a:cubicBezTo>
                  <a:pt x="6810212" y="161838"/>
                  <a:pt x="6945593" y="139515"/>
                  <a:pt x="7080976" y="122774"/>
                </a:cubicBezTo>
                <a:cubicBezTo>
                  <a:pt x="7334817" y="89290"/>
                  <a:pt x="7591076" y="44645"/>
                  <a:pt x="7847336" y="58596"/>
                </a:cubicBezTo>
                <a:cubicBezTo>
                  <a:pt x="8006894" y="66967"/>
                  <a:pt x="8164034" y="66967"/>
                  <a:pt x="8328426"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60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86D55D4-FE9D-77A8-069F-828B2A6B1918}"/>
              </a:ext>
            </a:extLst>
          </p:cNvPr>
          <p:cNvSpPr>
            <a:spLocks noGrp="1"/>
          </p:cNvSpPr>
          <p:nvPr>
            <p:ph type="title"/>
          </p:nvPr>
        </p:nvSpPr>
        <p:spPr>
          <a:xfrm>
            <a:off x="838200" y="365125"/>
            <a:ext cx="10515600" cy="930275"/>
          </a:xfrm>
        </p:spPr>
        <p:txBody>
          <a:bodyPr>
            <a:normAutofit/>
          </a:bodyPr>
          <a:lstStyle/>
          <a:p>
            <a:r>
              <a:rPr lang="en-US" dirty="0"/>
              <a:t>Program: Computer Science</a:t>
            </a:r>
          </a:p>
        </p:txBody>
      </p:sp>
      <p:sp>
        <p:nvSpPr>
          <p:cNvPr id="3" name="Content Placeholder 2">
            <a:extLst>
              <a:ext uri="{FF2B5EF4-FFF2-40B4-BE49-F238E27FC236}">
                <a16:creationId xmlns:a16="http://schemas.microsoft.com/office/drawing/2014/main" id="{04CEE5A0-5845-3B3F-90DA-E4D87CA610DB}"/>
              </a:ext>
            </a:extLst>
          </p:cNvPr>
          <p:cNvSpPr>
            <a:spLocks noGrp="1"/>
          </p:cNvSpPr>
          <p:nvPr>
            <p:ph idx="1"/>
          </p:nvPr>
        </p:nvSpPr>
        <p:spPr>
          <a:xfrm>
            <a:off x="1503424" y="2429805"/>
            <a:ext cx="4522003" cy="3742395"/>
          </a:xfrm>
        </p:spPr>
        <p:txBody>
          <a:bodyPr>
            <a:normAutofit/>
          </a:bodyPr>
          <a:lstStyle/>
          <a:p>
            <a:pPr marL="0" indent="0" defTabSz="786384">
              <a:spcBef>
                <a:spcPts val="860"/>
              </a:spcBef>
              <a:buNone/>
            </a:pPr>
            <a:r>
              <a:rPr lang="en-US" sz="2064" kern="1200">
                <a:solidFill>
                  <a:schemeClr val="tx1"/>
                </a:solidFill>
                <a:latin typeface="+mn-lt"/>
                <a:ea typeface="+mn-ea"/>
                <a:cs typeface="+mn-cs"/>
              </a:rPr>
              <a:t>Students in computer science will learn how to design software, develop computer applications such as databases and graphics and investigate mathematical problems. They will train to meet an increasing demand for graduates with scientific knowledge and creative skills to excel in the industry. A computer science degree will introduce students to tomorrow's technological world.</a:t>
            </a:r>
            <a:endParaRPr lang="en-US" sz="2400"/>
          </a:p>
        </p:txBody>
      </p:sp>
      <p:sp>
        <p:nvSpPr>
          <p:cNvPr id="7" name="TextBox 6">
            <a:extLst>
              <a:ext uri="{FF2B5EF4-FFF2-40B4-BE49-F238E27FC236}">
                <a16:creationId xmlns:a16="http://schemas.microsoft.com/office/drawing/2014/main" id="{38D3FC30-CD94-C2BD-39BA-51523FF3B64E}"/>
              </a:ext>
            </a:extLst>
          </p:cNvPr>
          <p:cNvSpPr txBox="1"/>
          <p:nvPr/>
        </p:nvSpPr>
        <p:spPr>
          <a:xfrm>
            <a:off x="6357696" y="2543128"/>
            <a:ext cx="4069147" cy="1514197"/>
          </a:xfrm>
          <a:prstGeom prst="rect">
            <a:avLst/>
          </a:prstGeom>
          <a:noFill/>
        </p:spPr>
        <p:txBody>
          <a:bodyPr wrap="square">
            <a:spAutoFit/>
          </a:bodyPr>
          <a:lstStyle/>
          <a:p>
            <a:pPr defTabSz="786384">
              <a:spcAft>
                <a:spcPts val="600"/>
              </a:spcAft>
            </a:pPr>
            <a:r>
              <a:rPr lang="en-US" sz="1548" kern="1200">
                <a:solidFill>
                  <a:schemeClr val="tx1"/>
                </a:solidFill>
                <a:latin typeface="+mn-lt"/>
                <a:ea typeface="+mn-ea"/>
                <a:cs typeface="+mn-cs"/>
              </a:rPr>
              <a:t>General Admission Requirements:</a:t>
            </a:r>
          </a:p>
          <a:p>
            <a:pPr defTabSz="786384">
              <a:spcAft>
                <a:spcPts val="600"/>
              </a:spcAft>
            </a:pPr>
            <a:r>
              <a:rPr lang="en-US" sz="1548" kern="1200">
                <a:solidFill>
                  <a:schemeClr val="tx1"/>
                </a:solidFill>
                <a:latin typeface="+mn-lt"/>
                <a:ea typeface="+mn-ea"/>
                <a:cs typeface="+mn-cs"/>
              </a:rPr>
              <a:t>Ontario Secondary School Diploma (OSSD)</a:t>
            </a:r>
          </a:p>
          <a:p>
            <a:pPr defTabSz="786384">
              <a:spcAft>
                <a:spcPts val="600"/>
              </a:spcAft>
            </a:pPr>
            <a:r>
              <a:rPr lang="en-US" sz="1548" kern="1200">
                <a:solidFill>
                  <a:schemeClr val="tx1"/>
                </a:solidFill>
                <a:latin typeface="+mn-lt"/>
                <a:ea typeface="+mn-ea"/>
                <a:cs typeface="+mn-cs"/>
              </a:rPr>
              <a:t>At least six (6) Grade 12 University (U) or University/College (M) courses</a:t>
            </a:r>
          </a:p>
          <a:p>
            <a:pPr defTabSz="786384">
              <a:spcAft>
                <a:spcPts val="600"/>
              </a:spcAft>
            </a:pPr>
            <a:r>
              <a:rPr lang="en-US" sz="1548" kern="1200">
                <a:solidFill>
                  <a:schemeClr val="tx1"/>
                </a:solidFill>
                <a:latin typeface="+mn-lt"/>
                <a:ea typeface="+mn-ea"/>
                <a:cs typeface="+mn-cs"/>
              </a:rPr>
              <a:t>One of the above six courses must be ENG4U</a:t>
            </a:r>
            <a:endParaRPr lang="en-US"/>
          </a:p>
        </p:txBody>
      </p:sp>
      <p:pic>
        <p:nvPicPr>
          <p:cNvPr id="9" name="Picture 8">
            <a:extLst>
              <a:ext uri="{FF2B5EF4-FFF2-40B4-BE49-F238E27FC236}">
                <a16:creationId xmlns:a16="http://schemas.microsoft.com/office/drawing/2014/main" id="{CDD52996-59D6-FF14-C5C7-7789CBC1D89D}"/>
              </a:ext>
            </a:extLst>
          </p:cNvPr>
          <p:cNvPicPr>
            <a:picLocks noChangeAspect="1"/>
          </p:cNvPicPr>
          <p:nvPr/>
        </p:nvPicPr>
        <p:blipFill>
          <a:blip r:embed="rId2"/>
          <a:stretch>
            <a:fillRect/>
          </a:stretch>
        </p:blipFill>
        <p:spPr>
          <a:xfrm>
            <a:off x="6357696" y="4035990"/>
            <a:ext cx="4330879" cy="998965"/>
          </a:xfrm>
          <a:prstGeom prst="rect">
            <a:avLst/>
          </a:prstGeom>
        </p:spPr>
      </p:pic>
      <p:sp>
        <p:nvSpPr>
          <p:cNvPr id="10" name="TextBox 9">
            <a:extLst>
              <a:ext uri="{FF2B5EF4-FFF2-40B4-BE49-F238E27FC236}">
                <a16:creationId xmlns:a16="http://schemas.microsoft.com/office/drawing/2014/main" id="{7480E61A-0109-B583-6E60-73B6F1B833E0}"/>
              </a:ext>
            </a:extLst>
          </p:cNvPr>
          <p:cNvSpPr txBox="1"/>
          <p:nvPr/>
        </p:nvSpPr>
        <p:spPr>
          <a:xfrm>
            <a:off x="1506045" y="2011363"/>
            <a:ext cx="2348492" cy="330540"/>
          </a:xfrm>
          <a:prstGeom prst="rect">
            <a:avLst/>
          </a:prstGeom>
          <a:noFill/>
        </p:spPr>
        <p:txBody>
          <a:bodyPr wrap="square">
            <a:spAutoFit/>
          </a:bodyPr>
          <a:lstStyle/>
          <a:p>
            <a:pPr defTabSz="786384">
              <a:spcAft>
                <a:spcPts val="600"/>
              </a:spcAft>
            </a:pPr>
            <a:r>
              <a:rPr lang="en-US" sz="1548" kern="1200">
                <a:solidFill>
                  <a:schemeClr val="tx1"/>
                </a:solidFill>
                <a:latin typeface="+mn-lt"/>
                <a:ea typeface="+mn-ea"/>
                <a:cs typeface="+mn-cs"/>
              </a:rPr>
              <a:t>Duration: four years</a:t>
            </a:r>
            <a:endParaRPr lang="en-US"/>
          </a:p>
        </p:txBody>
      </p:sp>
      <p:sp>
        <p:nvSpPr>
          <p:cNvPr id="12" name="TextBox 11">
            <a:extLst>
              <a:ext uri="{FF2B5EF4-FFF2-40B4-BE49-F238E27FC236}">
                <a16:creationId xmlns:a16="http://schemas.microsoft.com/office/drawing/2014/main" id="{8B985BB3-633A-5502-8023-C3D6DF38293C}"/>
              </a:ext>
            </a:extLst>
          </p:cNvPr>
          <p:cNvSpPr txBox="1"/>
          <p:nvPr/>
        </p:nvSpPr>
        <p:spPr>
          <a:xfrm>
            <a:off x="6167654" y="5419898"/>
            <a:ext cx="4069147" cy="568745"/>
          </a:xfrm>
          <a:prstGeom prst="rect">
            <a:avLst/>
          </a:prstGeom>
          <a:noFill/>
        </p:spPr>
        <p:txBody>
          <a:bodyPr wrap="square">
            <a:spAutoFit/>
          </a:bodyPr>
          <a:lstStyle/>
          <a:p>
            <a:pPr defTabSz="786384">
              <a:spcAft>
                <a:spcPts val="600"/>
              </a:spcAft>
            </a:pPr>
            <a:r>
              <a:rPr lang="en-US" sz="1548" kern="1200">
                <a:solidFill>
                  <a:schemeClr val="tx1"/>
                </a:solidFill>
                <a:latin typeface="+mn-lt"/>
                <a:ea typeface="+mn-ea"/>
                <a:cs typeface="+mn-cs"/>
                <a:hlinkClick r:id="rId3"/>
              </a:rPr>
              <a:t>Website: Home - Future Students. University of Toronto | University of Toronto (utoronto.ca)</a:t>
            </a:r>
            <a:endParaRPr lang="en-US"/>
          </a:p>
        </p:txBody>
      </p:sp>
    </p:spTree>
    <p:extLst>
      <p:ext uri="{BB962C8B-B14F-4D97-AF65-F5344CB8AC3E}">
        <p14:creationId xmlns:p14="http://schemas.microsoft.com/office/powerpoint/2010/main" val="3720896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DB08A-AEF6-9977-DA55-19AEE829ED78}"/>
              </a:ext>
            </a:extLst>
          </p:cNvPr>
          <p:cNvSpPr>
            <a:spLocks noGrp="1"/>
          </p:cNvSpPr>
          <p:nvPr>
            <p:ph type="title"/>
          </p:nvPr>
        </p:nvSpPr>
        <p:spPr>
          <a:xfrm>
            <a:off x="-1393931" y="1201012"/>
            <a:ext cx="10640754" cy="775845"/>
          </a:xfrm>
        </p:spPr>
        <p:txBody>
          <a:bodyPr vert="horz" lIns="91440" tIns="45720" rIns="91440" bIns="45720" rtlCol="0" anchor="b">
            <a:normAutofit/>
          </a:bodyPr>
          <a:lstStyle/>
          <a:p>
            <a:pPr algn="ctr"/>
            <a:r>
              <a:rPr lang="en-US" sz="4000" kern="1200" dirty="0">
                <a:solidFill>
                  <a:schemeClr val="tx2"/>
                </a:solidFill>
                <a:latin typeface="+mj-lt"/>
                <a:ea typeface="+mj-ea"/>
                <a:cs typeface="+mj-cs"/>
              </a:rPr>
              <a:t>Costs to attend</a:t>
            </a:r>
          </a:p>
        </p:txBody>
      </p:sp>
      <p:grpSp>
        <p:nvGrpSpPr>
          <p:cNvPr id="25" name="Group 1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26" name="Freeform: Shape 1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3F128CFA-EB66-D5C2-687E-E9B8F5F44E1C}"/>
              </a:ext>
            </a:extLst>
          </p:cNvPr>
          <p:cNvPicPr>
            <a:picLocks noChangeAspect="1"/>
          </p:cNvPicPr>
          <p:nvPr/>
        </p:nvPicPr>
        <p:blipFill>
          <a:blip r:embed="rId2"/>
          <a:stretch>
            <a:fillRect/>
          </a:stretch>
        </p:blipFill>
        <p:spPr>
          <a:xfrm>
            <a:off x="2339940" y="3602373"/>
            <a:ext cx="9455220" cy="2836567"/>
          </a:xfrm>
          <a:prstGeom prst="rect">
            <a:avLst/>
          </a:prstGeom>
        </p:spPr>
      </p:pic>
      <p:grpSp>
        <p:nvGrpSpPr>
          <p:cNvPr id="19" name="Group 1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 name="Freeform: Shape 1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1164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8" name="Rectangle 3097">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ABF21E-E022-98F0-93B9-A69CE5150A41}"/>
              </a:ext>
            </a:extLst>
          </p:cNvPr>
          <p:cNvSpPr>
            <a:spLocks noGrp="1"/>
          </p:cNvSpPr>
          <p:nvPr>
            <p:ph type="title"/>
          </p:nvPr>
        </p:nvSpPr>
        <p:spPr>
          <a:xfrm>
            <a:off x="1524000" y="4370227"/>
            <a:ext cx="9144000" cy="1193138"/>
          </a:xfrm>
        </p:spPr>
        <p:txBody>
          <a:bodyPr vert="horz" lIns="91440" tIns="45720" rIns="91440" bIns="45720" rtlCol="0" anchor="b">
            <a:normAutofit/>
          </a:bodyPr>
          <a:lstStyle/>
          <a:p>
            <a:pPr algn="ctr"/>
            <a:r>
              <a:rPr lang="en-US" sz="4400"/>
              <a:t>University of British Columbia</a:t>
            </a:r>
          </a:p>
        </p:txBody>
      </p:sp>
      <p:sp>
        <p:nvSpPr>
          <p:cNvPr id="3" name="Text Placeholder 2">
            <a:extLst>
              <a:ext uri="{FF2B5EF4-FFF2-40B4-BE49-F238E27FC236}">
                <a16:creationId xmlns:a16="http://schemas.microsoft.com/office/drawing/2014/main" id="{79D62C4C-30D2-77CA-D9BC-2AE4D885EAA4}"/>
              </a:ext>
            </a:extLst>
          </p:cNvPr>
          <p:cNvSpPr>
            <a:spLocks noGrp="1"/>
          </p:cNvSpPr>
          <p:nvPr>
            <p:ph type="body" idx="1"/>
          </p:nvPr>
        </p:nvSpPr>
        <p:spPr>
          <a:xfrm>
            <a:off x="1524000" y="5636465"/>
            <a:ext cx="9144000" cy="646785"/>
          </a:xfrm>
        </p:spPr>
        <p:txBody>
          <a:bodyPr vert="horz" lIns="91440" tIns="45720" rIns="91440" bIns="45720" rtlCol="0">
            <a:normAutofit/>
          </a:bodyPr>
          <a:lstStyle/>
          <a:p>
            <a:pPr algn="ctr"/>
            <a:r>
              <a:rPr lang="en-US" sz="1500">
                <a:solidFill>
                  <a:schemeClr val="tx1"/>
                </a:solidFill>
              </a:rPr>
              <a:t>Out of Province Option, Vancouver BC</a:t>
            </a:r>
          </a:p>
          <a:p>
            <a:pPr algn="ctr"/>
            <a:r>
              <a:rPr lang="en-US" sz="1500">
                <a:solidFill>
                  <a:schemeClr val="tx1"/>
                </a:solidFill>
              </a:rPr>
              <a:t>Also known as UBC</a:t>
            </a:r>
          </a:p>
        </p:txBody>
      </p:sp>
      <p:pic>
        <p:nvPicPr>
          <p:cNvPr id="3074" name="Picture 2" descr="Join us for a campus tour! - UBC | Undergraduate Programs and Admissions">
            <a:extLst>
              <a:ext uri="{FF2B5EF4-FFF2-40B4-BE49-F238E27FC236}">
                <a16:creationId xmlns:a16="http://schemas.microsoft.com/office/drawing/2014/main" id="{2940FFA5-BA0D-BA89-F4C3-227DD28905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886" r="2" b="3901"/>
          <a:stretch/>
        </p:blipFill>
        <p:spPr bwMode="auto">
          <a:xfrm>
            <a:off x="1690046" y="386205"/>
            <a:ext cx="8903441" cy="3766876"/>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37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742</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Post Secondary Exploration:</vt:lpstr>
      <vt:lpstr>Rundown</vt:lpstr>
      <vt:lpstr>Laurier University</vt:lpstr>
      <vt:lpstr>Program: Computer Science (BSc)</vt:lpstr>
      <vt:lpstr>Costs to attend</vt:lpstr>
      <vt:lpstr>University of Toronto</vt:lpstr>
      <vt:lpstr>Program: Computer Science</vt:lpstr>
      <vt:lpstr>Costs to attend</vt:lpstr>
      <vt:lpstr>University of British Columbia</vt:lpstr>
      <vt:lpstr>Program: Computer Science (BSc)</vt:lpstr>
      <vt:lpstr>First year costs</vt:lpstr>
      <vt:lpstr>Carnegie Mellon University</vt:lpstr>
      <vt:lpstr>Program: B.S. in Computer Science</vt:lpstr>
      <vt:lpstr>Costs to attend</vt:lpstr>
      <vt:lpstr>Careers</vt:lpstr>
      <vt:lpstr>PowerPoint Presentation</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Secondary Exploration:</dc:title>
  <dc:creator>Mir Aadil Hussain Mir Imthiaz Hussain</dc:creator>
  <cp:lastModifiedBy>Mir Aadil Hussain Mir Imthiaz Hussain</cp:lastModifiedBy>
  <cp:revision>1</cp:revision>
  <dcterms:created xsi:type="dcterms:W3CDTF">2023-05-24T16:39:28Z</dcterms:created>
  <dcterms:modified xsi:type="dcterms:W3CDTF">2023-05-28T21:46:59Z</dcterms:modified>
</cp:coreProperties>
</file>