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E3524-1211-499F-9E12-2E8611B1687F}" v="54" dt="2023-12-19T06:13:11.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il Hussain" userId="58c71fa580358e6f" providerId="LiveId" clId="{5E1E3524-1211-499F-9E12-2E8611B1687F}"/>
    <pc:docChg chg="undo redo custSel addSld modSld">
      <pc:chgData name="Aadil Hussain" userId="58c71fa580358e6f" providerId="LiveId" clId="{5E1E3524-1211-499F-9E12-2E8611B1687F}" dt="2023-12-19T06:13:11.697" v="1890" actId="1076"/>
      <pc:docMkLst>
        <pc:docMk/>
      </pc:docMkLst>
      <pc:sldChg chg="addSp delSp modSp new mod">
        <pc:chgData name="Aadil Hussain" userId="58c71fa580358e6f" providerId="LiveId" clId="{5E1E3524-1211-499F-9E12-2E8611B1687F}" dt="2023-12-19T05:50:56.993" v="244" actId="20577"/>
        <pc:sldMkLst>
          <pc:docMk/>
          <pc:sldMk cId="21092765" sldId="256"/>
        </pc:sldMkLst>
        <pc:spChg chg="mod">
          <ac:chgData name="Aadil Hussain" userId="58c71fa580358e6f" providerId="LiveId" clId="{5E1E3524-1211-499F-9E12-2E8611B1687F}" dt="2023-12-19T05:50:56.993" v="244" actId="20577"/>
          <ac:spMkLst>
            <pc:docMk/>
            <pc:sldMk cId="21092765" sldId="256"/>
            <ac:spMk id="2" creationId="{E861EB7D-889A-828D-C88C-21D1B8009553}"/>
          </ac:spMkLst>
        </pc:spChg>
        <pc:spChg chg="del mod">
          <ac:chgData name="Aadil Hussain" userId="58c71fa580358e6f" providerId="LiveId" clId="{5E1E3524-1211-499F-9E12-2E8611B1687F}" dt="2023-12-19T05:33:59.466" v="117" actId="478"/>
          <ac:spMkLst>
            <pc:docMk/>
            <pc:sldMk cId="21092765" sldId="256"/>
            <ac:spMk id="3" creationId="{A0B2205E-2D00-7C39-0119-121C2604A7D0}"/>
          </ac:spMkLst>
        </pc:spChg>
        <pc:picChg chg="add mod">
          <ac:chgData name="Aadil Hussain" userId="58c71fa580358e6f" providerId="LiveId" clId="{5E1E3524-1211-499F-9E12-2E8611B1687F}" dt="2023-12-19T05:37:51.090" v="171" actId="1076"/>
          <ac:picMkLst>
            <pc:docMk/>
            <pc:sldMk cId="21092765" sldId="256"/>
            <ac:picMk id="1026" creationId="{B873BA7A-7B62-7A77-F2E4-5567DB0B6E05}"/>
          </ac:picMkLst>
        </pc:picChg>
        <pc:picChg chg="add mod">
          <ac:chgData name="Aadil Hussain" userId="58c71fa580358e6f" providerId="LiveId" clId="{5E1E3524-1211-499F-9E12-2E8611B1687F}" dt="2023-12-19T05:35:03.694" v="126" actId="1076"/>
          <ac:picMkLst>
            <pc:docMk/>
            <pc:sldMk cId="21092765" sldId="256"/>
            <ac:picMk id="1028" creationId="{08ADAC21-BFEA-E107-46D8-2F5B30A53EE7}"/>
          </ac:picMkLst>
        </pc:picChg>
        <pc:picChg chg="add mod">
          <ac:chgData name="Aadil Hussain" userId="58c71fa580358e6f" providerId="LiveId" clId="{5E1E3524-1211-499F-9E12-2E8611B1687F}" dt="2023-12-19T05:36:18.808" v="144" actId="1076"/>
          <ac:picMkLst>
            <pc:docMk/>
            <pc:sldMk cId="21092765" sldId="256"/>
            <ac:picMk id="1030" creationId="{2E64AE95-E332-0158-C2E5-B4277AEC743D}"/>
          </ac:picMkLst>
        </pc:picChg>
      </pc:sldChg>
      <pc:sldChg chg="modSp new mod">
        <pc:chgData name="Aadil Hussain" userId="58c71fa580358e6f" providerId="LiveId" clId="{5E1E3524-1211-499F-9E12-2E8611B1687F}" dt="2023-12-19T05:54:39.196" v="584" actId="2711"/>
        <pc:sldMkLst>
          <pc:docMk/>
          <pc:sldMk cId="1513403940" sldId="257"/>
        </pc:sldMkLst>
        <pc:spChg chg="mod">
          <ac:chgData name="Aadil Hussain" userId="58c71fa580358e6f" providerId="LiveId" clId="{5E1E3524-1211-499F-9E12-2E8611B1687F}" dt="2023-12-19T05:51:49.170" v="299" actId="20577"/>
          <ac:spMkLst>
            <pc:docMk/>
            <pc:sldMk cId="1513403940" sldId="257"/>
            <ac:spMk id="2" creationId="{6B43C972-CDF5-2DD2-C5D6-B60F46C1A6E4}"/>
          </ac:spMkLst>
        </pc:spChg>
        <pc:spChg chg="mod">
          <ac:chgData name="Aadil Hussain" userId="58c71fa580358e6f" providerId="LiveId" clId="{5E1E3524-1211-499F-9E12-2E8611B1687F}" dt="2023-12-19T05:54:39.196" v="584" actId="2711"/>
          <ac:spMkLst>
            <pc:docMk/>
            <pc:sldMk cId="1513403940" sldId="257"/>
            <ac:spMk id="3" creationId="{4DA45629-E82B-E005-E395-17879DCE78E6}"/>
          </ac:spMkLst>
        </pc:spChg>
      </pc:sldChg>
      <pc:sldChg chg="modSp new mod">
        <pc:chgData name="Aadil Hussain" userId="58c71fa580358e6f" providerId="LiveId" clId="{5E1E3524-1211-499F-9E12-2E8611B1687F}" dt="2023-12-19T05:56:16.214" v="623" actId="20577"/>
        <pc:sldMkLst>
          <pc:docMk/>
          <pc:sldMk cId="3926758125" sldId="258"/>
        </pc:sldMkLst>
        <pc:spChg chg="mod">
          <ac:chgData name="Aadil Hussain" userId="58c71fa580358e6f" providerId="LiveId" clId="{5E1E3524-1211-499F-9E12-2E8611B1687F}" dt="2023-12-19T05:54:29.960" v="583" actId="20577"/>
          <ac:spMkLst>
            <pc:docMk/>
            <pc:sldMk cId="3926758125" sldId="258"/>
            <ac:spMk id="2" creationId="{3210CB7D-C992-B113-41BD-3A7C62459D5B}"/>
          </ac:spMkLst>
        </pc:spChg>
        <pc:spChg chg="mod">
          <ac:chgData name="Aadil Hussain" userId="58c71fa580358e6f" providerId="LiveId" clId="{5E1E3524-1211-499F-9E12-2E8611B1687F}" dt="2023-12-19T05:56:16.214" v="623" actId="20577"/>
          <ac:spMkLst>
            <pc:docMk/>
            <pc:sldMk cId="3926758125" sldId="258"/>
            <ac:spMk id="3" creationId="{3B3087BB-2F54-D340-144B-EC1B97EC207A}"/>
          </ac:spMkLst>
        </pc:spChg>
      </pc:sldChg>
      <pc:sldChg chg="modSp new mod">
        <pc:chgData name="Aadil Hussain" userId="58c71fa580358e6f" providerId="LiveId" clId="{5E1E3524-1211-499F-9E12-2E8611B1687F}" dt="2023-12-19T05:59:07.463" v="834" actId="20577"/>
        <pc:sldMkLst>
          <pc:docMk/>
          <pc:sldMk cId="2759024411" sldId="259"/>
        </pc:sldMkLst>
        <pc:spChg chg="mod">
          <ac:chgData name="Aadil Hussain" userId="58c71fa580358e6f" providerId="LiveId" clId="{5E1E3524-1211-499F-9E12-2E8611B1687F}" dt="2023-12-19T05:56:44.501" v="656" actId="20577"/>
          <ac:spMkLst>
            <pc:docMk/>
            <pc:sldMk cId="2759024411" sldId="259"/>
            <ac:spMk id="2" creationId="{8DF3EEC1-7BC4-7A15-DD15-164879682DF8}"/>
          </ac:spMkLst>
        </pc:spChg>
        <pc:spChg chg="mod">
          <ac:chgData name="Aadil Hussain" userId="58c71fa580358e6f" providerId="LiveId" clId="{5E1E3524-1211-499F-9E12-2E8611B1687F}" dt="2023-12-19T05:59:07.463" v="834" actId="20577"/>
          <ac:spMkLst>
            <pc:docMk/>
            <pc:sldMk cId="2759024411" sldId="259"/>
            <ac:spMk id="3" creationId="{3AA7259B-E577-57F0-B573-9ED1F81826FE}"/>
          </ac:spMkLst>
        </pc:spChg>
      </pc:sldChg>
      <pc:sldChg chg="modSp new mod">
        <pc:chgData name="Aadil Hussain" userId="58c71fa580358e6f" providerId="LiveId" clId="{5E1E3524-1211-499F-9E12-2E8611B1687F}" dt="2023-12-19T05:59:48.006" v="867" actId="113"/>
        <pc:sldMkLst>
          <pc:docMk/>
          <pc:sldMk cId="2852941716" sldId="260"/>
        </pc:sldMkLst>
        <pc:spChg chg="mod">
          <ac:chgData name="Aadil Hussain" userId="58c71fa580358e6f" providerId="LiveId" clId="{5E1E3524-1211-499F-9E12-2E8611B1687F}" dt="2023-12-19T05:59:36.241" v="859" actId="20577"/>
          <ac:spMkLst>
            <pc:docMk/>
            <pc:sldMk cId="2852941716" sldId="260"/>
            <ac:spMk id="2" creationId="{9EC7E28E-2ED1-CF50-CAB0-D19875C643A4}"/>
          </ac:spMkLst>
        </pc:spChg>
        <pc:spChg chg="mod">
          <ac:chgData name="Aadil Hussain" userId="58c71fa580358e6f" providerId="LiveId" clId="{5E1E3524-1211-499F-9E12-2E8611B1687F}" dt="2023-12-19T05:59:48.006" v="867" actId="113"/>
          <ac:spMkLst>
            <pc:docMk/>
            <pc:sldMk cId="2852941716" sldId="260"/>
            <ac:spMk id="3" creationId="{2FD2F76B-4C6E-1468-F3E3-57D12043E947}"/>
          </ac:spMkLst>
        </pc:spChg>
      </pc:sldChg>
      <pc:sldChg chg="modSp new mod">
        <pc:chgData name="Aadil Hussain" userId="58c71fa580358e6f" providerId="LiveId" clId="{5E1E3524-1211-499F-9E12-2E8611B1687F}" dt="2023-12-19T06:08:21.204" v="1601" actId="113"/>
        <pc:sldMkLst>
          <pc:docMk/>
          <pc:sldMk cId="1571567473" sldId="261"/>
        </pc:sldMkLst>
        <pc:spChg chg="mod">
          <ac:chgData name="Aadil Hussain" userId="58c71fa580358e6f" providerId="LiveId" clId="{5E1E3524-1211-499F-9E12-2E8611B1687F}" dt="2023-12-19T06:00:41.156" v="894" actId="20577"/>
          <ac:spMkLst>
            <pc:docMk/>
            <pc:sldMk cId="1571567473" sldId="261"/>
            <ac:spMk id="2" creationId="{287BA5B4-94A9-273D-ED50-1879A14F2035}"/>
          </ac:spMkLst>
        </pc:spChg>
        <pc:spChg chg="mod">
          <ac:chgData name="Aadil Hussain" userId="58c71fa580358e6f" providerId="LiveId" clId="{5E1E3524-1211-499F-9E12-2E8611B1687F}" dt="2023-12-19T06:08:21.204" v="1601" actId="113"/>
          <ac:spMkLst>
            <pc:docMk/>
            <pc:sldMk cId="1571567473" sldId="261"/>
            <ac:spMk id="3" creationId="{1DBBC601-CCCC-1E58-A567-034405861D94}"/>
          </ac:spMkLst>
        </pc:spChg>
      </pc:sldChg>
      <pc:sldChg chg="addSp delSp modSp new mod">
        <pc:chgData name="Aadil Hussain" userId="58c71fa580358e6f" providerId="LiveId" clId="{5E1E3524-1211-499F-9E12-2E8611B1687F}" dt="2023-12-19T06:13:11.697" v="1890" actId="1076"/>
        <pc:sldMkLst>
          <pc:docMk/>
          <pc:sldMk cId="1548534540" sldId="262"/>
        </pc:sldMkLst>
        <pc:spChg chg="mod">
          <ac:chgData name="Aadil Hussain" userId="58c71fa580358e6f" providerId="LiveId" clId="{5E1E3524-1211-499F-9E12-2E8611B1687F}" dt="2023-12-19T06:07:58.713" v="1597" actId="20577"/>
          <ac:spMkLst>
            <pc:docMk/>
            <pc:sldMk cId="1548534540" sldId="262"/>
            <ac:spMk id="2" creationId="{6C301136-0466-774D-D0BC-8E8B7B377A88}"/>
          </ac:spMkLst>
        </pc:spChg>
        <pc:spChg chg="del">
          <ac:chgData name="Aadil Hussain" userId="58c71fa580358e6f" providerId="LiveId" clId="{5E1E3524-1211-499F-9E12-2E8611B1687F}" dt="2023-12-19T06:08:02.018" v="1598" actId="478"/>
          <ac:spMkLst>
            <pc:docMk/>
            <pc:sldMk cId="1548534540" sldId="262"/>
            <ac:spMk id="3" creationId="{8455913A-2792-E971-1103-903450B01857}"/>
          </ac:spMkLst>
        </pc:spChg>
        <pc:picChg chg="add mod">
          <ac:chgData name="Aadil Hussain" userId="58c71fa580358e6f" providerId="LiveId" clId="{5E1E3524-1211-499F-9E12-2E8611B1687F}" dt="2023-12-19T06:12:49.213" v="1878" actId="1076"/>
          <ac:picMkLst>
            <pc:docMk/>
            <pc:sldMk cId="1548534540" sldId="262"/>
            <ac:picMk id="4" creationId="{C31AA438-D203-0750-FEF0-634112CEFAEE}"/>
          </ac:picMkLst>
        </pc:picChg>
        <pc:picChg chg="add mod">
          <ac:chgData name="Aadil Hussain" userId="58c71fa580358e6f" providerId="LiveId" clId="{5E1E3524-1211-499F-9E12-2E8611B1687F}" dt="2023-12-19T06:12:52.229" v="1880" actId="1076"/>
          <ac:picMkLst>
            <pc:docMk/>
            <pc:sldMk cId="1548534540" sldId="262"/>
            <ac:picMk id="5" creationId="{F8D28531-55C3-A144-5AF4-7C75CF6D6520}"/>
          </ac:picMkLst>
        </pc:picChg>
        <pc:picChg chg="add mod">
          <ac:chgData name="Aadil Hussain" userId="58c71fa580358e6f" providerId="LiveId" clId="{5E1E3524-1211-499F-9E12-2E8611B1687F}" dt="2023-12-19T06:12:55.117" v="1882" actId="1076"/>
          <ac:picMkLst>
            <pc:docMk/>
            <pc:sldMk cId="1548534540" sldId="262"/>
            <ac:picMk id="6" creationId="{2B19C451-1AE7-3A9D-3BD7-A36388E795C1}"/>
          </ac:picMkLst>
        </pc:picChg>
        <pc:picChg chg="add mod">
          <ac:chgData name="Aadil Hussain" userId="58c71fa580358e6f" providerId="LiveId" clId="{5E1E3524-1211-499F-9E12-2E8611B1687F}" dt="2023-12-19T06:13:11.697" v="1890" actId="1076"/>
          <ac:picMkLst>
            <pc:docMk/>
            <pc:sldMk cId="1548534540" sldId="262"/>
            <ac:picMk id="7" creationId="{6FFDD9F5-3523-801B-F351-5917EF2E72E3}"/>
          </ac:picMkLst>
        </pc:picChg>
        <pc:picChg chg="add del mod">
          <ac:chgData name="Aadil Hussain" userId="58c71fa580358e6f" providerId="LiveId" clId="{5E1E3524-1211-499F-9E12-2E8611B1687F}" dt="2023-12-19T06:13:07.588" v="1888"/>
          <ac:picMkLst>
            <pc:docMk/>
            <pc:sldMk cId="1548534540" sldId="262"/>
            <ac:picMk id="8" creationId="{DE4B1AB5-945F-E03C-3DFF-7CC9B3E6C3F3}"/>
          </ac:picMkLst>
        </pc:picChg>
        <pc:picChg chg="add mod">
          <ac:chgData name="Aadil Hussain" userId="58c71fa580358e6f" providerId="LiveId" clId="{5E1E3524-1211-499F-9E12-2E8611B1687F}" dt="2023-12-19T06:11:25.836" v="1866" actId="1076"/>
          <ac:picMkLst>
            <pc:docMk/>
            <pc:sldMk cId="1548534540" sldId="262"/>
            <ac:picMk id="2050" creationId="{BB4870DE-989F-797D-82AB-61D085BE135A}"/>
          </ac:picMkLst>
        </pc:picChg>
        <pc:picChg chg="add mod">
          <ac:chgData name="Aadil Hussain" userId="58c71fa580358e6f" providerId="LiveId" clId="{5E1E3524-1211-499F-9E12-2E8611B1687F}" dt="2023-12-19T06:11:33.340" v="1869" actId="1076"/>
          <ac:picMkLst>
            <pc:docMk/>
            <pc:sldMk cId="1548534540" sldId="262"/>
            <ac:picMk id="2052" creationId="{6F600FB7-047E-16E6-4C12-878A44703B47}"/>
          </ac:picMkLst>
        </pc:picChg>
        <pc:picChg chg="add mod">
          <ac:chgData name="Aadil Hussain" userId="58c71fa580358e6f" providerId="LiveId" clId="{5E1E3524-1211-499F-9E12-2E8611B1687F}" dt="2023-12-19T06:12:44.852" v="1876" actId="1076"/>
          <ac:picMkLst>
            <pc:docMk/>
            <pc:sldMk cId="1548534540" sldId="262"/>
            <ac:picMk id="2054" creationId="{0D5612DA-2ACC-5A30-D15B-47BBD1FD1791}"/>
          </ac:picMkLst>
        </pc:picChg>
      </pc:sldChg>
      <pc:sldChg chg="modSp new mod">
        <pc:chgData name="Aadil Hussain" userId="58c71fa580358e6f" providerId="LiveId" clId="{5E1E3524-1211-499F-9E12-2E8611B1687F}" dt="2023-12-19T06:09:58.228" v="1863" actId="313"/>
        <pc:sldMkLst>
          <pc:docMk/>
          <pc:sldMk cId="3616577149" sldId="263"/>
        </pc:sldMkLst>
        <pc:spChg chg="mod">
          <ac:chgData name="Aadil Hussain" userId="58c71fa580358e6f" providerId="LiveId" clId="{5E1E3524-1211-499F-9E12-2E8611B1687F}" dt="2023-12-19T06:08:37.431" v="1617" actId="20577"/>
          <ac:spMkLst>
            <pc:docMk/>
            <pc:sldMk cId="3616577149" sldId="263"/>
            <ac:spMk id="2" creationId="{BD3BB112-AC0D-172A-3FB5-4ADDF1010B99}"/>
          </ac:spMkLst>
        </pc:spChg>
        <pc:spChg chg="mod">
          <ac:chgData name="Aadil Hussain" userId="58c71fa580358e6f" providerId="LiveId" clId="{5E1E3524-1211-499F-9E12-2E8611B1687F}" dt="2023-12-19T06:09:58.228" v="1863" actId="313"/>
          <ac:spMkLst>
            <pc:docMk/>
            <pc:sldMk cId="3616577149" sldId="263"/>
            <ac:spMk id="3" creationId="{ED60A5CE-5A92-F08D-BA83-DB0D892414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539D-BD52-01C2-C879-D1A019796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34131-8D29-EBF2-1940-19FBFD372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76A0A-BA5B-3F37-D210-0F2B00B53635}"/>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62D9050E-C14F-0E58-CF78-7303673C4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527D0-A127-EA08-608D-02661C7CA10D}"/>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157792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5D87-3890-88AD-458551E46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26F805-6927-5593-AE35-387BD1304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5C10C-2FB5-7423-6C7F-22D49E5806D4}"/>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1DF826AC-0D94-CE8A-F224-3041A0068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2FD0-8695-9B4F-3540-1F40C2C8D1AA}"/>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419673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D9B75-1ABE-B928-03F1-6689CB075B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EAA617-89C5-FC0D-D137-FA7DC442D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E66AB-6437-F0A5-88C3-8C527185C321}"/>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1F690E24-2FF9-5028-0777-52016F33C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62AAA-5D83-FE80-02A6-4FCE1FDC4B53}"/>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78109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F8D8-107D-00FA-0ACE-B63904CBB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35267-F864-FDFF-6F99-BD71C68DC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565A4-B3CC-E12B-2F6F-C338C6BF9E37}"/>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9DA5049E-03CF-7C4D-87B4-63B3CD330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36E48-C6D6-F78C-4D45-19009D886A20}"/>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33465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E029-0A35-1A5D-8332-CC957B5F3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A230E8-5E9F-299D-0855-029D99FF4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DD492-BD06-BAA7-C9F7-E84E8CEC2B90}"/>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E65383F6-0B8C-B7DE-9536-973BCD462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762F2-632F-F891-FB0C-19010AF0500A}"/>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32832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FF7B-0D35-1881-D3DF-1A204836D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0DBBD-9754-B2F1-BCCF-9367913AC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ABE150-62DC-4336-9CE7-B7F91B4DF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BB5BE8-1EC4-0CAA-1AB7-90186C3FE374}"/>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6" name="Footer Placeholder 5">
            <a:extLst>
              <a:ext uri="{FF2B5EF4-FFF2-40B4-BE49-F238E27FC236}">
                <a16:creationId xmlns:a16="http://schemas.microsoft.com/office/drawing/2014/main" id="{A3644816-F9E8-D46C-846F-606F87EAF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9EE50-2361-94B3-DCD6-D20D0EDCFC50}"/>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337535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CFB6-30B8-FB34-9F2E-FA728323BC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91316-277E-A8C1-74D9-DE16541C6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3E2BE-2BB3-1DD8-E066-228FAA453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0148D3-5D43-2C07-C269-510F101DF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04BAF-8EC1-63EB-06B8-B2E9706786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62D33-2978-8794-0B48-F26234A26F21}"/>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8" name="Footer Placeholder 7">
            <a:extLst>
              <a:ext uri="{FF2B5EF4-FFF2-40B4-BE49-F238E27FC236}">
                <a16:creationId xmlns:a16="http://schemas.microsoft.com/office/drawing/2014/main" id="{71147864-CBE3-7B6F-0599-D5CF100051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D65A33-B65E-9328-0362-B437097CFD89}"/>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170798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3CA1-7394-8ADB-4183-F0CFB6953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9E0668-6A37-0051-6CD6-B6D3C1A50F84}"/>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4" name="Footer Placeholder 3">
            <a:extLst>
              <a:ext uri="{FF2B5EF4-FFF2-40B4-BE49-F238E27FC236}">
                <a16:creationId xmlns:a16="http://schemas.microsoft.com/office/drawing/2014/main" id="{5F1D4FC2-8DFB-9E27-4630-12A8F7CB70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59CB9-DDB5-AECB-F156-CF247E0E8A29}"/>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97615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B7DD6C-2833-DBCF-2938-563DCE43AEA6}"/>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3" name="Footer Placeholder 2">
            <a:extLst>
              <a:ext uri="{FF2B5EF4-FFF2-40B4-BE49-F238E27FC236}">
                <a16:creationId xmlns:a16="http://schemas.microsoft.com/office/drawing/2014/main" id="{88D3FA4C-CB9E-673B-4F42-C85B2B08F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36BE9E-8E14-7661-874F-F4CBBE51D37E}"/>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219718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9D89-12B7-1832-CDF5-97A8B2CE2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C72E70-E611-9B78-17E2-984ED8545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E1A489-DB29-F430-084E-B664DB1D9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BA692-3018-3138-0462-44A141DC6B66}"/>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6" name="Footer Placeholder 5">
            <a:extLst>
              <a:ext uri="{FF2B5EF4-FFF2-40B4-BE49-F238E27FC236}">
                <a16:creationId xmlns:a16="http://schemas.microsoft.com/office/drawing/2014/main" id="{FB6455BC-68F9-C8B2-39A6-76B0AF728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5A394-5005-CCC3-0D63-00C59AF9B786}"/>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88925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ABBA-D3E0-DE0E-16D2-4E761DCA1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C51FE-802D-9F58-DCD4-D49E2DF85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AEEB9-E751-142D-6D61-47BE01D64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A6321-1603-7250-7C60-4D39057B46DF}"/>
              </a:ext>
            </a:extLst>
          </p:cNvPr>
          <p:cNvSpPr>
            <a:spLocks noGrp="1"/>
          </p:cNvSpPr>
          <p:nvPr>
            <p:ph type="dt" sz="half" idx="10"/>
          </p:nvPr>
        </p:nvSpPr>
        <p:spPr/>
        <p:txBody>
          <a:bodyPr/>
          <a:lstStyle/>
          <a:p>
            <a:fld id="{9204AEC6-5692-4024-8227-D23E7F394F11}" type="datetimeFigureOut">
              <a:rPr lang="en-US" smtClean="0"/>
              <a:t>12/18/2023</a:t>
            </a:fld>
            <a:endParaRPr lang="en-US"/>
          </a:p>
        </p:txBody>
      </p:sp>
      <p:sp>
        <p:nvSpPr>
          <p:cNvPr id="6" name="Footer Placeholder 5">
            <a:extLst>
              <a:ext uri="{FF2B5EF4-FFF2-40B4-BE49-F238E27FC236}">
                <a16:creationId xmlns:a16="http://schemas.microsoft.com/office/drawing/2014/main" id="{5C75E67A-2042-3F75-6F4A-89533AFD7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245C4-D3DD-6E4C-0AE2-A116B0186355}"/>
              </a:ext>
            </a:extLst>
          </p:cNvPr>
          <p:cNvSpPr>
            <a:spLocks noGrp="1"/>
          </p:cNvSpPr>
          <p:nvPr>
            <p:ph type="sldNum" sz="quarter" idx="12"/>
          </p:nvPr>
        </p:nvSpPr>
        <p:spPr/>
        <p:txBody>
          <a:bodyPr/>
          <a:lstStyle/>
          <a:p>
            <a:fld id="{7EC4ED59-2FE9-473B-9CEC-04CC4E17F1B9}" type="slidenum">
              <a:rPr lang="en-US" smtClean="0"/>
              <a:t>‹#›</a:t>
            </a:fld>
            <a:endParaRPr lang="en-US"/>
          </a:p>
        </p:txBody>
      </p:sp>
    </p:spTree>
    <p:extLst>
      <p:ext uri="{BB962C8B-B14F-4D97-AF65-F5344CB8AC3E}">
        <p14:creationId xmlns:p14="http://schemas.microsoft.com/office/powerpoint/2010/main" val="5900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0588F-ADE9-AC65-B522-16701B490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257F5-E0CA-1D6F-FAA2-C43C42DDF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2E28E-B6CB-7C2C-150A-DABB418C7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4AEC6-5692-4024-8227-D23E7F394F11}" type="datetimeFigureOut">
              <a:rPr lang="en-US" smtClean="0"/>
              <a:t>12/18/2023</a:t>
            </a:fld>
            <a:endParaRPr lang="en-US"/>
          </a:p>
        </p:txBody>
      </p:sp>
      <p:sp>
        <p:nvSpPr>
          <p:cNvPr id="5" name="Footer Placeholder 4">
            <a:extLst>
              <a:ext uri="{FF2B5EF4-FFF2-40B4-BE49-F238E27FC236}">
                <a16:creationId xmlns:a16="http://schemas.microsoft.com/office/drawing/2014/main" id="{688BDE41-F888-8A89-5216-38E97068D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5D5162-4037-1261-84CF-9F79C34C2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4ED59-2FE9-473B-9CEC-04CC4E17F1B9}" type="slidenum">
              <a:rPr lang="en-US" smtClean="0"/>
              <a:t>‹#›</a:t>
            </a:fld>
            <a:endParaRPr lang="en-US"/>
          </a:p>
        </p:txBody>
      </p:sp>
    </p:spTree>
    <p:extLst>
      <p:ext uri="{BB962C8B-B14F-4D97-AF65-F5344CB8AC3E}">
        <p14:creationId xmlns:p14="http://schemas.microsoft.com/office/powerpoint/2010/main" val="119488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EB7D-889A-828D-C88C-21D1B8009553}"/>
              </a:ext>
            </a:extLst>
          </p:cNvPr>
          <p:cNvSpPr>
            <a:spLocks noGrp="1"/>
          </p:cNvSpPr>
          <p:nvPr>
            <p:ph type="ctrTitle"/>
          </p:nvPr>
        </p:nvSpPr>
        <p:spPr>
          <a:xfrm>
            <a:off x="1897224" y="4066988"/>
            <a:ext cx="9144000" cy="2387600"/>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Univers Condensed" panose="020F0502020204030204" pitchFamily="34" charset="0"/>
                <a:ea typeface="+mn-ea"/>
                <a:cs typeface="+mn-cs"/>
              </a:rPr>
              <a:t>A remake by Aadil Hussain</a:t>
            </a:r>
            <a:br>
              <a:rPr lang="en-US" dirty="0">
                <a:latin typeface="Franklin Gothic Medium Cond" panose="020B0606030402020204" pitchFamily="34" charset="0"/>
              </a:rPr>
            </a:br>
            <a:r>
              <a:rPr lang="en-US" dirty="0">
                <a:latin typeface="Franklin Gothic Medium Cond" panose="020B0606030402020204" pitchFamily="34" charset="0"/>
              </a:rPr>
              <a:t>PLANTS VS ZOMBIES</a:t>
            </a:r>
            <a:br>
              <a:rPr lang="en-US" dirty="0">
                <a:latin typeface="Franklin Gothic Medium Cond" panose="020B0606030402020204" pitchFamily="34" charset="0"/>
              </a:rPr>
            </a:br>
            <a:r>
              <a:rPr lang="en-US" sz="4400" dirty="0">
                <a:latin typeface="Franklin Gothic Medium Cond" panose="020B0606030402020204" pitchFamily="34" charset="0"/>
              </a:rPr>
              <a:t>PLANT DEFENDERS: ELEKTRIFIED</a:t>
            </a:r>
            <a:endParaRPr lang="en-US" dirty="0">
              <a:latin typeface="Franklin Gothic Medium Cond" panose="020B0606030402020204" pitchFamily="34" charset="0"/>
            </a:endParaRPr>
          </a:p>
        </p:txBody>
      </p:sp>
      <p:pic>
        <p:nvPicPr>
          <p:cNvPr id="1026" name="Picture 2" descr="Plants vs. Zombies/Gallery | Plants vs. Zombies Wiki | Fandom">
            <a:extLst>
              <a:ext uri="{FF2B5EF4-FFF2-40B4-BE49-F238E27FC236}">
                <a16:creationId xmlns:a16="http://schemas.microsoft.com/office/drawing/2014/main" id="{B873BA7A-7B62-7A77-F2E4-5567DB0B6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726" y="198838"/>
            <a:ext cx="6506548" cy="3868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g Zombie | Plants vs. Zombies Wiki | Fandom">
            <a:extLst>
              <a:ext uri="{FF2B5EF4-FFF2-40B4-BE49-F238E27FC236}">
                <a16:creationId xmlns:a16="http://schemas.microsoft.com/office/drawing/2014/main" id="{08ADAC21-BFEA-E107-46D8-2F5B30A53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180" y="3160882"/>
            <a:ext cx="4082823" cy="3293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ants Vs Zombies PNG Free Download | PNG Mart">
            <a:extLst>
              <a:ext uri="{FF2B5EF4-FFF2-40B4-BE49-F238E27FC236}">
                <a16:creationId xmlns:a16="http://schemas.microsoft.com/office/drawing/2014/main" id="{2E64AE95-E332-0158-C2E5-B4277AEC74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51" r="24730"/>
          <a:stretch/>
        </p:blipFill>
        <p:spPr bwMode="auto">
          <a:xfrm>
            <a:off x="268514" y="4658170"/>
            <a:ext cx="1628710" cy="17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C972-CDF5-2DD2-C5D6-B60F46C1A6E4}"/>
              </a:ext>
            </a:extLst>
          </p:cNvPr>
          <p:cNvSpPr>
            <a:spLocks noGrp="1"/>
          </p:cNvSpPr>
          <p:nvPr>
            <p:ph type="title"/>
          </p:nvPr>
        </p:nvSpPr>
        <p:spPr/>
        <p:txBody>
          <a:bodyPr/>
          <a:lstStyle/>
          <a:p>
            <a:r>
              <a:rPr lang="en-US" dirty="0">
                <a:latin typeface="Franklin Gothic Medium Cond" panose="020B0606030402020204" pitchFamily="34" charset="0"/>
              </a:rPr>
              <a:t>Plants v Zombies – Plant Defenders: ELEKTRIFIED</a:t>
            </a:r>
          </a:p>
        </p:txBody>
      </p:sp>
      <p:sp>
        <p:nvSpPr>
          <p:cNvPr id="3" name="Content Placeholder 2">
            <a:extLst>
              <a:ext uri="{FF2B5EF4-FFF2-40B4-BE49-F238E27FC236}">
                <a16:creationId xmlns:a16="http://schemas.microsoft.com/office/drawing/2014/main" id="{4DA45629-E82B-E005-E395-17879DCE78E6}"/>
              </a:ext>
            </a:extLst>
          </p:cNvPr>
          <p:cNvSpPr>
            <a:spLocks noGrp="1"/>
          </p:cNvSpPr>
          <p:nvPr>
            <p:ph idx="1"/>
          </p:nvPr>
        </p:nvSpPr>
        <p:spPr/>
        <p:txBody>
          <a:bodyPr/>
          <a:lstStyle/>
          <a:p>
            <a:r>
              <a:rPr lang="en-US" b="1" dirty="0">
                <a:latin typeface="Univers Condensed" panose="020B0506020202050204" pitchFamily="34" charset="0"/>
              </a:rPr>
              <a:t>Concept: </a:t>
            </a:r>
            <a:r>
              <a:rPr lang="en-US" dirty="0">
                <a:latin typeface="Univers Condensed" panose="020B0506020202050204" pitchFamily="34" charset="0"/>
              </a:rPr>
              <a:t>A strategic tower defense game inspired by “Plants vs. Zombies”(PVZ) with an electrifying twist.</a:t>
            </a:r>
          </a:p>
          <a:p>
            <a:r>
              <a:rPr lang="en-US" dirty="0">
                <a:latin typeface="Univers Condensed" panose="020B0506020202050204" pitchFamily="34" charset="0"/>
              </a:rPr>
              <a:t>Will include all familiarly known mechanisms in the initial PVZ game but will layer additional features and game methods above to allow for user to feel a sense of familiarity while still renewing their interest profile.</a:t>
            </a:r>
          </a:p>
        </p:txBody>
      </p:sp>
    </p:spTree>
    <p:extLst>
      <p:ext uri="{BB962C8B-B14F-4D97-AF65-F5344CB8AC3E}">
        <p14:creationId xmlns:p14="http://schemas.microsoft.com/office/powerpoint/2010/main" val="15134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CB7D-C992-B113-41BD-3A7C62459D5B}"/>
              </a:ext>
            </a:extLst>
          </p:cNvPr>
          <p:cNvSpPr>
            <a:spLocks noGrp="1"/>
          </p:cNvSpPr>
          <p:nvPr>
            <p:ph type="title"/>
          </p:nvPr>
        </p:nvSpPr>
        <p:spPr/>
        <p:txBody>
          <a:bodyPr/>
          <a:lstStyle/>
          <a:p>
            <a:r>
              <a:rPr lang="en-US" dirty="0">
                <a:latin typeface="Franklin Gothic Medium Cond" panose="020B0606030402020204" pitchFamily="34" charset="0"/>
              </a:rPr>
              <a:t>FEATURES</a:t>
            </a:r>
          </a:p>
        </p:txBody>
      </p:sp>
      <p:sp>
        <p:nvSpPr>
          <p:cNvPr id="3" name="Content Placeholder 2">
            <a:extLst>
              <a:ext uri="{FF2B5EF4-FFF2-40B4-BE49-F238E27FC236}">
                <a16:creationId xmlns:a16="http://schemas.microsoft.com/office/drawing/2014/main" id="{3B3087BB-2F54-D340-144B-EC1B97EC207A}"/>
              </a:ext>
            </a:extLst>
          </p:cNvPr>
          <p:cNvSpPr>
            <a:spLocks noGrp="1"/>
          </p:cNvSpPr>
          <p:nvPr>
            <p:ph idx="1"/>
          </p:nvPr>
        </p:nvSpPr>
        <p:spPr/>
        <p:txBody>
          <a:bodyPr/>
          <a:lstStyle/>
          <a:p>
            <a:r>
              <a:rPr lang="en-US" b="1" dirty="0">
                <a:latin typeface="Univers Condensed" panose="020B0506020202050204" pitchFamily="34" charset="0"/>
              </a:rPr>
              <a:t>Electric Fence Mechanism: </a:t>
            </a:r>
            <a:r>
              <a:rPr lang="en-US" dirty="0">
                <a:latin typeface="Univers Condensed" panose="020B0506020202050204" pitchFamily="34" charset="0"/>
              </a:rPr>
              <a:t>A unique feature allowing players to activate a defense that zaps zombies, providing a break to recoup.</a:t>
            </a:r>
          </a:p>
          <a:p>
            <a:r>
              <a:rPr lang="en-US" b="1" dirty="0">
                <a:latin typeface="Univers Condensed" panose="020B0506020202050204" pitchFamily="34" charset="0"/>
              </a:rPr>
              <a:t>Diverse Plant Arsenal: </a:t>
            </a:r>
            <a:r>
              <a:rPr lang="en-US" dirty="0">
                <a:latin typeface="Univers Condensed" panose="020B0506020202050204" pitchFamily="34" charset="0"/>
              </a:rPr>
              <a:t>A variety of plants with unique abilities to combat different zombie types.</a:t>
            </a:r>
          </a:p>
          <a:p>
            <a:r>
              <a:rPr lang="en-US" b="1" dirty="0">
                <a:latin typeface="Univers Condensed" panose="020B0506020202050204" pitchFamily="34" charset="0"/>
              </a:rPr>
              <a:t>Progressive Levels: </a:t>
            </a:r>
            <a:r>
              <a:rPr lang="en-US" dirty="0">
                <a:latin typeface="Univers Condensed" panose="020B0506020202050204" pitchFamily="34" charset="0"/>
              </a:rPr>
              <a:t>Increasing difficulty with new zombies and challenges.</a:t>
            </a:r>
          </a:p>
        </p:txBody>
      </p:sp>
    </p:spTree>
    <p:extLst>
      <p:ext uri="{BB962C8B-B14F-4D97-AF65-F5344CB8AC3E}">
        <p14:creationId xmlns:p14="http://schemas.microsoft.com/office/powerpoint/2010/main" val="39267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1136-0466-774D-D0BC-8E8B7B377A88}"/>
              </a:ext>
            </a:extLst>
          </p:cNvPr>
          <p:cNvSpPr>
            <a:spLocks noGrp="1"/>
          </p:cNvSpPr>
          <p:nvPr>
            <p:ph type="title"/>
          </p:nvPr>
        </p:nvSpPr>
        <p:spPr/>
        <p:txBody>
          <a:bodyPr/>
          <a:lstStyle/>
          <a:p>
            <a:r>
              <a:rPr lang="en-US" dirty="0">
                <a:latin typeface="Franklin Gothic Medium Cond" panose="020B0606030402020204" pitchFamily="34" charset="0"/>
              </a:rPr>
              <a:t>CONCEPT ART</a:t>
            </a:r>
          </a:p>
        </p:txBody>
      </p:sp>
      <p:pic>
        <p:nvPicPr>
          <p:cNvPr id="2050" name="Picture 2" descr="Plants vs. Zombies' sequel shambling toward release in July">
            <a:extLst>
              <a:ext uri="{FF2B5EF4-FFF2-40B4-BE49-F238E27FC236}">
                <a16:creationId xmlns:a16="http://schemas.microsoft.com/office/drawing/2014/main" id="{BB4870DE-989F-797D-82AB-61D085BE1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89" y="2032187"/>
            <a:ext cx="4354606" cy="32659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ants vs. Zombies' sequel shambling toward release in July">
            <a:extLst>
              <a:ext uri="{FF2B5EF4-FFF2-40B4-BE49-F238E27FC236}">
                <a16:creationId xmlns:a16="http://schemas.microsoft.com/office/drawing/2014/main" id="{6F600FB7-047E-16E6-4C12-878A44703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707" y="2032187"/>
            <a:ext cx="4354607" cy="32659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lectric Fence PNG Transparent Images Free Download | Vector Files | Pngtree">
            <a:extLst>
              <a:ext uri="{FF2B5EF4-FFF2-40B4-BE49-F238E27FC236}">
                <a16:creationId xmlns:a16="http://schemas.microsoft.com/office/drawing/2014/main" id="{0D5612DA-2ACC-5A30-D15B-47BBD1FD17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65" t="25531" r="18758" b="25117"/>
          <a:stretch/>
        </p:blipFill>
        <p:spPr bwMode="auto">
          <a:xfrm>
            <a:off x="8264261" y="4518212"/>
            <a:ext cx="1183497" cy="9547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Electric Fence PNG Transparent Images Free Download | Vector Files | Pngtree">
            <a:extLst>
              <a:ext uri="{FF2B5EF4-FFF2-40B4-BE49-F238E27FC236}">
                <a16:creationId xmlns:a16="http://schemas.microsoft.com/office/drawing/2014/main" id="{C31AA438-D203-0750-FEF0-634112CEF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65" t="25531" r="18758" b="25117"/>
          <a:stretch/>
        </p:blipFill>
        <p:spPr bwMode="auto">
          <a:xfrm>
            <a:off x="8264260" y="3906371"/>
            <a:ext cx="1183497" cy="9547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Electric Fence PNG Transparent Images Free Download | Vector Files | Pngtree">
            <a:extLst>
              <a:ext uri="{FF2B5EF4-FFF2-40B4-BE49-F238E27FC236}">
                <a16:creationId xmlns:a16="http://schemas.microsoft.com/office/drawing/2014/main" id="{F8D28531-55C3-A144-5AF4-7C75CF6D6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65" t="25531" r="18758" b="25117"/>
          <a:stretch/>
        </p:blipFill>
        <p:spPr bwMode="auto">
          <a:xfrm>
            <a:off x="8264259" y="3312040"/>
            <a:ext cx="1183497" cy="954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Electric Fence PNG Transparent Images Free Download | Vector Files | Pngtree">
            <a:extLst>
              <a:ext uri="{FF2B5EF4-FFF2-40B4-BE49-F238E27FC236}">
                <a16:creationId xmlns:a16="http://schemas.microsoft.com/office/drawing/2014/main" id="{2B19C451-1AE7-3A9D-3BD7-A36388E79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65" t="25531" r="18758" b="25117"/>
          <a:stretch/>
        </p:blipFill>
        <p:spPr bwMode="auto">
          <a:xfrm>
            <a:off x="8264258" y="2663920"/>
            <a:ext cx="1183497" cy="9547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ectric Fence PNG Transparent Images Free Download | Vector Files | Pngtree">
            <a:extLst>
              <a:ext uri="{FF2B5EF4-FFF2-40B4-BE49-F238E27FC236}">
                <a16:creationId xmlns:a16="http://schemas.microsoft.com/office/drawing/2014/main" id="{6FFDD9F5-3523-801B-F351-5917EF2E72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65" t="25531" r="18758" b="25117"/>
          <a:stretch/>
        </p:blipFill>
        <p:spPr bwMode="auto">
          <a:xfrm>
            <a:off x="8264257" y="1967611"/>
            <a:ext cx="1183497" cy="95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53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EEC1-7BC4-7A15-DD15-164879682DF8}"/>
              </a:ext>
            </a:extLst>
          </p:cNvPr>
          <p:cNvSpPr>
            <a:spLocks noGrp="1"/>
          </p:cNvSpPr>
          <p:nvPr>
            <p:ph type="title"/>
          </p:nvPr>
        </p:nvSpPr>
        <p:spPr/>
        <p:txBody>
          <a:bodyPr/>
          <a:lstStyle/>
          <a:p>
            <a:r>
              <a:rPr lang="en-US" dirty="0">
                <a:latin typeface="Franklin Gothic Medium Cond" panose="020B0606030402020204" pitchFamily="34" charset="0"/>
              </a:rPr>
              <a:t>TARGET AUDIENCE</a:t>
            </a:r>
          </a:p>
        </p:txBody>
      </p:sp>
      <p:sp>
        <p:nvSpPr>
          <p:cNvPr id="3" name="Content Placeholder 2">
            <a:extLst>
              <a:ext uri="{FF2B5EF4-FFF2-40B4-BE49-F238E27FC236}">
                <a16:creationId xmlns:a16="http://schemas.microsoft.com/office/drawing/2014/main" id="{3AA7259B-E577-57F0-B573-9ED1F81826FE}"/>
              </a:ext>
            </a:extLst>
          </p:cNvPr>
          <p:cNvSpPr>
            <a:spLocks noGrp="1"/>
          </p:cNvSpPr>
          <p:nvPr>
            <p:ph idx="1"/>
          </p:nvPr>
        </p:nvSpPr>
        <p:spPr/>
        <p:txBody>
          <a:bodyPr/>
          <a:lstStyle/>
          <a:p>
            <a:r>
              <a:rPr lang="en-US" b="1" dirty="0">
                <a:latin typeface="Univers Condensed" panose="020B0506020202050204" pitchFamily="34" charset="0"/>
              </a:rPr>
              <a:t>Demographics: </a:t>
            </a:r>
            <a:r>
              <a:rPr lang="en-US" dirty="0">
                <a:latin typeface="Univers Condensed" panose="020B0506020202050204" pitchFamily="34" charset="0"/>
              </a:rPr>
              <a:t>Primarily aimed at youth, as 2D - basic sandbox games are typically found attractive to such ages.</a:t>
            </a:r>
          </a:p>
          <a:p>
            <a:r>
              <a:rPr lang="en-US" dirty="0">
                <a:latin typeface="Univers Condensed" panose="020B0506020202050204" pitchFamily="34" charset="0"/>
              </a:rPr>
              <a:t>Can also aim at casual gamers of all ages who enjoy strategy and tower defense games.</a:t>
            </a:r>
          </a:p>
        </p:txBody>
      </p:sp>
    </p:spTree>
    <p:extLst>
      <p:ext uri="{BB962C8B-B14F-4D97-AF65-F5344CB8AC3E}">
        <p14:creationId xmlns:p14="http://schemas.microsoft.com/office/powerpoint/2010/main" val="275902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E28E-2ED1-CF50-CAB0-D19875C643A4}"/>
              </a:ext>
            </a:extLst>
          </p:cNvPr>
          <p:cNvSpPr>
            <a:spLocks noGrp="1"/>
          </p:cNvSpPr>
          <p:nvPr>
            <p:ph type="title"/>
          </p:nvPr>
        </p:nvSpPr>
        <p:spPr/>
        <p:txBody>
          <a:bodyPr/>
          <a:lstStyle/>
          <a:p>
            <a:r>
              <a:rPr lang="en-US" dirty="0">
                <a:latin typeface="Franklin Gothic Medium Cond" panose="020B0606030402020204" pitchFamily="34" charset="0"/>
              </a:rPr>
              <a:t>COMPARISON GAMES - PVZ</a:t>
            </a:r>
          </a:p>
        </p:txBody>
      </p:sp>
      <p:sp>
        <p:nvSpPr>
          <p:cNvPr id="3" name="Content Placeholder 2">
            <a:extLst>
              <a:ext uri="{FF2B5EF4-FFF2-40B4-BE49-F238E27FC236}">
                <a16:creationId xmlns:a16="http://schemas.microsoft.com/office/drawing/2014/main" id="{2FD2F76B-4C6E-1468-F3E3-57D12043E947}"/>
              </a:ext>
            </a:extLst>
          </p:cNvPr>
          <p:cNvSpPr>
            <a:spLocks noGrp="1"/>
          </p:cNvSpPr>
          <p:nvPr>
            <p:ph idx="1"/>
          </p:nvPr>
        </p:nvSpPr>
        <p:spPr/>
        <p:txBody>
          <a:bodyPr/>
          <a:lstStyle/>
          <a:p>
            <a:r>
              <a:rPr lang="en-US" b="1" dirty="0">
                <a:latin typeface="Univers Condensed" panose="020B0506020202050204" pitchFamily="34" charset="0"/>
              </a:rPr>
              <a:t>Similarities: </a:t>
            </a:r>
            <a:r>
              <a:rPr lang="en-US" dirty="0">
                <a:latin typeface="Univers Condensed" panose="020B0506020202050204" pitchFamily="34" charset="0"/>
              </a:rPr>
              <a:t>Shares core mechanics with “Plants vs. Zombies.”</a:t>
            </a:r>
          </a:p>
          <a:p>
            <a:r>
              <a:rPr lang="en-US" b="1" dirty="0">
                <a:latin typeface="Univers Condensed" panose="020B0506020202050204" pitchFamily="34" charset="0"/>
              </a:rPr>
              <a:t>Differences: </a:t>
            </a:r>
            <a:r>
              <a:rPr lang="en-US" dirty="0">
                <a:latin typeface="Univers Condensed" panose="020B0506020202050204" pitchFamily="34" charset="0"/>
              </a:rPr>
              <a:t>Introduces the electric fence feature and other unique gameplay elements.</a:t>
            </a:r>
          </a:p>
        </p:txBody>
      </p:sp>
    </p:spTree>
    <p:extLst>
      <p:ext uri="{BB962C8B-B14F-4D97-AF65-F5344CB8AC3E}">
        <p14:creationId xmlns:p14="http://schemas.microsoft.com/office/powerpoint/2010/main" val="28529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A5B4-94A9-273D-ED50-1879A14F2035}"/>
              </a:ext>
            </a:extLst>
          </p:cNvPr>
          <p:cNvSpPr>
            <a:spLocks noGrp="1"/>
          </p:cNvSpPr>
          <p:nvPr>
            <p:ph type="title"/>
          </p:nvPr>
        </p:nvSpPr>
        <p:spPr/>
        <p:txBody>
          <a:bodyPr/>
          <a:lstStyle/>
          <a:p>
            <a:r>
              <a:rPr lang="en-US" dirty="0">
                <a:latin typeface="Franklin Gothic Medium Cond" panose="020B0606030402020204" pitchFamily="34" charset="0"/>
              </a:rPr>
              <a:t>WHY INVEST IN US</a:t>
            </a:r>
          </a:p>
        </p:txBody>
      </p:sp>
      <p:sp>
        <p:nvSpPr>
          <p:cNvPr id="3" name="Content Placeholder 2">
            <a:extLst>
              <a:ext uri="{FF2B5EF4-FFF2-40B4-BE49-F238E27FC236}">
                <a16:creationId xmlns:a16="http://schemas.microsoft.com/office/drawing/2014/main" id="{1DBBC601-CCCC-1E58-A567-034405861D94}"/>
              </a:ext>
            </a:extLst>
          </p:cNvPr>
          <p:cNvSpPr>
            <a:spLocks noGrp="1"/>
          </p:cNvSpPr>
          <p:nvPr>
            <p:ph idx="1"/>
          </p:nvPr>
        </p:nvSpPr>
        <p:spPr/>
        <p:txBody>
          <a:bodyPr/>
          <a:lstStyle/>
          <a:p>
            <a:r>
              <a:rPr lang="en-US" b="1" dirty="0"/>
              <a:t>Innovation: </a:t>
            </a:r>
            <a:r>
              <a:rPr lang="en-US" dirty="0"/>
              <a:t>The electric fence adds a new layer of strategy not seen in similar games.</a:t>
            </a:r>
          </a:p>
          <a:p>
            <a:r>
              <a:rPr lang="en-US" b="1" dirty="0"/>
              <a:t>Market Potential</a:t>
            </a:r>
            <a:r>
              <a:rPr lang="en-US" dirty="0"/>
              <a:t>: PVZ has been dormant for years, an extremely minor side game in 2023. With this, it will renew and bring life back to this game and will attract the fans of the genre back to it. During the initial period of launch, there is massive potential for sales to all audiences whether it be for playing, collecting, or renewing.</a:t>
            </a:r>
          </a:p>
          <a:p>
            <a:r>
              <a:rPr lang="en-US" b="1" dirty="0"/>
              <a:t>Media Attention: </a:t>
            </a:r>
            <a:r>
              <a:rPr lang="en-US" dirty="0"/>
              <a:t>A surge influx of old players returning after years will create a spur amongst the trend of the ages and will draw media attention, driving more sales to our game.</a:t>
            </a:r>
          </a:p>
        </p:txBody>
      </p:sp>
    </p:spTree>
    <p:extLst>
      <p:ext uri="{BB962C8B-B14F-4D97-AF65-F5344CB8AC3E}">
        <p14:creationId xmlns:p14="http://schemas.microsoft.com/office/powerpoint/2010/main" val="157156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B112-AC0D-172A-3FB5-4ADDF1010B99}"/>
              </a:ext>
            </a:extLst>
          </p:cNvPr>
          <p:cNvSpPr>
            <a:spLocks noGrp="1"/>
          </p:cNvSpPr>
          <p:nvPr>
            <p:ph type="title"/>
          </p:nvPr>
        </p:nvSpPr>
        <p:spPr/>
        <p:txBody>
          <a:bodyPr/>
          <a:lstStyle/>
          <a:p>
            <a:r>
              <a:rPr lang="en-US" dirty="0">
                <a:latin typeface="Franklin Gothic Medium Cond" panose="020B0606030402020204" pitchFamily="34" charset="0"/>
              </a:rPr>
              <a:t>TIMELINE</a:t>
            </a:r>
          </a:p>
        </p:txBody>
      </p:sp>
      <p:sp>
        <p:nvSpPr>
          <p:cNvPr id="3" name="Content Placeholder 2">
            <a:extLst>
              <a:ext uri="{FF2B5EF4-FFF2-40B4-BE49-F238E27FC236}">
                <a16:creationId xmlns:a16="http://schemas.microsoft.com/office/drawing/2014/main" id="{ED60A5CE-5A92-F08D-BA83-DB0D8924145A}"/>
              </a:ext>
            </a:extLst>
          </p:cNvPr>
          <p:cNvSpPr>
            <a:spLocks noGrp="1"/>
          </p:cNvSpPr>
          <p:nvPr>
            <p:ph idx="1"/>
          </p:nvPr>
        </p:nvSpPr>
        <p:spPr/>
        <p:txBody>
          <a:bodyPr/>
          <a:lstStyle/>
          <a:p>
            <a:r>
              <a:rPr lang="en-US" dirty="0">
                <a:latin typeface="Univers Condensed" panose="020B0506020202050204" pitchFamily="34" charset="0"/>
              </a:rPr>
              <a:t>Can be produced in 3-4 weeks, timeline inclusive of data analytics monitoring system and any proprietary programming necessary for execution.</a:t>
            </a:r>
          </a:p>
        </p:txBody>
      </p:sp>
    </p:spTree>
    <p:extLst>
      <p:ext uri="{BB962C8B-B14F-4D97-AF65-F5344CB8AC3E}">
        <p14:creationId xmlns:p14="http://schemas.microsoft.com/office/powerpoint/2010/main" val="361657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353</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Medium Cond</vt:lpstr>
      <vt:lpstr>Univers Condensed</vt:lpstr>
      <vt:lpstr>Office Theme</vt:lpstr>
      <vt:lpstr>A remake by Aadil Hussain PLANTS VS ZOMBIES PLANT DEFENDERS: ELEKTRIFIED</vt:lpstr>
      <vt:lpstr>Plants v Zombies – Plant Defenders: ELEKTRIFIED</vt:lpstr>
      <vt:lpstr>FEATURES</vt:lpstr>
      <vt:lpstr>CONCEPT ART</vt:lpstr>
      <vt:lpstr>TARGET AUDIENCE</vt:lpstr>
      <vt:lpstr>COMPARISON GAMES - PVZ</vt:lpstr>
      <vt:lpstr>WHY INVEST IN US</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remake by Aadil Hussain PLANTS VS ZOMBIES PLANT DEFENDERS: ELEKTRIFIED</dc:title>
  <dc:creator>Mir Aadil Hussain Mir Imthiaz Hussain</dc:creator>
  <cp:lastModifiedBy>Mir Aadil Hussain Mir Imthiaz Hussain</cp:lastModifiedBy>
  <cp:revision>1</cp:revision>
  <dcterms:created xsi:type="dcterms:W3CDTF">2023-12-19T01:53:21Z</dcterms:created>
  <dcterms:modified xsi:type="dcterms:W3CDTF">2023-12-19T06:13:14Z</dcterms:modified>
</cp:coreProperties>
</file>