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EDAD-3E02-4F56-90F4-989D66F17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01AF9-5143-403E-A8FB-9981E3C07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4E8D3-DB5E-48CF-BA8D-7ED998D3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6B3F-D4D5-4592-AF77-B07939D458D5}" type="datetimeFigureOut">
              <a:rPr lang="th-TH" smtClean="0"/>
              <a:t>14/08/63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C5A41-A767-49F3-835A-D1BDB82F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70A7A-9986-46F2-9CF5-BEBEB98B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BA90-1F61-4CBF-9862-4704CA5309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278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3A295-BC77-4455-BFA6-1C800493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37C1E-E005-4FE5-9778-B3A12E4FF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D7E01-7E63-4D75-B68F-E5DE9B89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6B3F-D4D5-4592-AF77-B07939D458D5}" type="datetimeFigureOut">
              <a:rPr lang="th-TH" smtClean="0"/>
              <a:t>14/08/63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FE32B-0306-45CF-B74F-4A47416B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7777B-ABCB-43E5-904A-987B1447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BA90-1F61-4CBF-9862-4704CA5309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73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708B8-B440-41A0-AFD7-0F6B5F01C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C1956-2E72-4A95-B984-16FDBAACC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BF7F4-66F9-427F-87A3-FC036834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6B3F-D4D5-4592-AF77-B07939D458D5}" type="datetimeFigureOut">
              <a:rPr lang="th-TH" smtClean="0"/>
              <a:t>14/08/63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0AB79-EBC8-4F72-8E21-64680C3F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6E0E9-D99A-4014-8C87-E20E5309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BA90-1F61-4CBF-9862-4704CA5309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710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9069-9299-4245-B846-6F6EE295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844D-B10F-419F-AC34-80045EE44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8C065-F58D-4C72-902B-12190DE5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6B3F-D4D5-4592-AF77-B07939D458D5}" type="datetimeFigureOut">
              <a:rPr lang="th-TH" smtClean="0"/>
              <a:t>14/08/63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437F1-E411-4C58-ADD0-FE636811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639F0-E2E8-44CC-9A5A-D374699A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BA90-1F61-4CBF-9862-4704CA5309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87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4F06-596D-4CBC-86EF-41567D49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44E91-29F1-4768-B350-64A8B904A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F201B-CCC5-4859-8706-E9B80D69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6B3F-D4D5-4592-AF77-B07939D458D5}" type="datetimeFigureOut">
              <a:rPr lang="th-TH" smtClean="0"/>
              <a:t>14/08/63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2190B-C4F2-4810-8A3D-678E5D6E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641CB-DFD7-4724-AAF4-00940AD5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BA90-1F61-4CBF-9862-4704CA5309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540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B467B-3219-4BB9-9663-BA4D0D98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5A927-3522-4222-9FD0-D35FE9E1A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D4433-3413-49F6-B365-97D9FA39C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0D797-A759-420A-A1CD-AEF8855E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6B3F-D4D5-4592-AF77-B07939D458D5}" type="datetimeFigureOut">
              <a:rPr lang="th-TH" smtClean="0"/>
              <a:t>14/08/63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9CB26-6C44-47BA-BDD9-9C62FF942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8BB46-3515-451B-936B-3E2F5E4D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BA90-1F61-4CBF-9862-4704CA5309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880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55E1-7823-4701-B84C-4C4D6A52D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5A935-4AA4-4D20-8317-B21DE690F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63B0E-C261-4D0E-844D-7033D3088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5E438-1E19-4E25-805D-753EF6BEA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13E71-E18A-4D6B-91CC-534E098E2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B21BD-E286-4676-906B-5D94C18E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6B3F-D4D5-4592-AF77-B07939D458D5}" type="datetimeFigureOut">
              <a:rPr lang="th-TH" smtClean="0"/>
              <a:t>14/08/63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61C49-C79C-4F60-98A4-D850566A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87638-E5E3-430D-AF04-C9C924D1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BA90-1F61-4CBF-9862-4704CA5309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425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5F5B-FA12-416D-91D5-43C744D5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7EA05-C0FE-42D8-8F36-F4843547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6B3F-D4D5-4592-AF77-B07939D458D5}" type="datetimeFigureOut">
              <a:rPr lang="th-TH" smtClean="0"/>
              <a:t>14/08/63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456FF-41B5-41BE-87A9-BF1AB21E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DAA47-28F4-4017-A7C3-85B76ECF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BA90-1F61-4CBF-9862-4704CA5309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683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36C85-7E28-4F96-B9F1-552FEECC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6B3F-D4D5-4592-AF77-B07939D458D5}" type="datetimeFigureOut">
              <a:rPr lang="th-TH" smtClean="0"/>
              <a:t>14/08/63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45B62-1E77-4D2C-8DDB-2CD07697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85FBB-043A-4F0B-ADEE-B6DA9366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BA90-1F61-4CBF-9862-4704CA5309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793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39B4-49F1-4756-974D-A9768573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54590-CC6F-42F4-8C51-1D3650B42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E4966-D398-49A0-8E52-8471DE2D6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89850-76CF-445D-AD15-A18A6634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6B3F-D4D5-4592-AF77-B07939D458D5}" type="datetimeFigureOut">
              <a:rPr lang="th-TH" smtClean="0"/>
              <a:t>14/08/63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C5188-2438-40ED-8B57-FA8A4FD9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9910B-78D6-4856-92D0-E2EC2EBE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BA90-1F61-4CBF-9862-4704CA5309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817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0F4F-2A28-4E45-BF01-58589554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60545-5625-40A3-BB02-5C54D8DD7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273B5-A7E5-4B9D-AE45-CD8783797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70D8E-38C7-435E-8BC8-12EF1C3F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6B3F-D4D5-4592-AF77-B07939D458D5}" type="datetimeFigureOut">
              <a:rPr lang="th-TH" smtClean="0"/>
              <a:t>14/08/63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F7352-1043-4A50-BA29-D9E9AC52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3683F-A9E4-4064-B6FC-4C2AC64B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BA90-1F61-4CBF-9862-4704CA5309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675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36D39-4736-4AA0-9E0C-956BE77C2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CAB71-6AD3-4CE0-8DAE-8699932AB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08752-D6EB-44B0-B738-4923753A0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6B3F-D4D5-4592-AF77-B07939D458D5}" type="datetimeFigureOut">
              <a:rPr lang="th-TH" smtClean="0"/>
              <a:t>14/08/63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9309D-A0D0-48C7-AEF4-D1BAB0C3D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21004-EEA4-46A9-8191-022EAF310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BA90-1F61-4CBF-9862-4704CA5309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4028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14F2-E4CE-41F6-A182-22219055C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437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Pass By Value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&amp;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Pass By Referent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1615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9D6AC9-8287-46D8-A182-78FD631EC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79" y="333375"/>
            <a:ext cx="4568314" cy="3416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DAD619-A148-4CB5-ABF0-03F8370E0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294" y="746620"/>
            <a:ext cx="6905728" cy="4976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4FC7B2-115A-4F5F-9E35-80804E223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39" y="3865595"/>
            <a:ext cx="4577389" cy="232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75F236-0AB4-4D03-8C4C-684311C6F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11" y="3884103"/>
            <a:ext cx="4782082" cy="24936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8C8F7B-B1BD-4536-8603-8433E322D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81" y="604008"/>
            <a:ext cx="4681287" cy="2904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9822D5-33EB-4532-A287-F1C9F3515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580" y="881108"/>
            <a:ext cx="6859421" cy="509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5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301D61-1974-4326-AC40-15B6E0A3C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777" y="1229205"/>
            <a:ext cx="78962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6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Pass By Value  &amp;   Pass By Referent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 By Value &amp;  Pass By Referent</dc:title>
  <dc:creator>วสุรัตน์ เหลาชัย</dc:creator>
  <cp:lastModifiedBy>วสุรัตน์ เหลาชัย</cp:lastModifiedBy>
  <cp:revision>4</cp:revision>
  <dcterms:created xsi:type="dcterms:W3CDTF">2020-08-14T13:28:40Z</dcterms:created>
  <dcterms:modified xsi:type="dcterms:W3CDTF">2020-08-14T13:55:46Z</dcterms:modified>
</cp:coreProperties>
</file>