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2" r:id="rId3"/>
    <p:sldId id="273" r:id="rId4"/>
    <p:sldId id="258" r:id="rId5"/>
    <p:sldId id="260" r:id="rId6"/>
    <p:sldId id="261" r:id="rId7"/>
    <p:sldId id="262" r:id="rId8"/>
    <p:sldId id="264" r:id="rId9"/>
    <p:sldId id="265" r:id="rId10"/>
    <p:sldId id="259" r:id="rId11"/>
    <p:sldId id="266" r:id="rId12"/>
    <p:sldId id="267" r:id="rId13"/>
    <p:sldId id="274" r:id="rId14"/>
    <p:sldId id="275" r:id="rId15"/>
    <p:sldId id="268" r:id="rId16"/>
    <p:sldId id="269" r:id="rId17"/>
    <p:sldId id="270" r:id="rId18"/>
    <p:sldId id="277" r:id="rId19"/>
    <p:sldId id="278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EA085-4465-4DC6-A0E6-71115EA51778}" v="12" dt="2024-06-11T08:27:47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m Chalke" userId="7875b21e37cf2bf5" providerId="LiveId" clId="{15BD3A41-9136-4146-9437-4C963B99DA1C}"/>
    <pc:docChg chg="modSld sldOrd">
      <pc:chgData name="Aum Chalke" userId="7875b21e37cf2bf5" providerId="LiveId" clId="{15BD3A41-9136-4146-9437-4C963B99DA1C}" dt="2024-06-10T06:14:39.779" v="29"/>
      <pc:docMkLst>
        <pc:docMk/>
      </pc:docMkLst>
      <pc:sldChg chg="modSp mod ord modTransition">
        <pc:chgData name="Aum Chalke" userId="7875b21e37cf2bf5" providerId="LiveId" clId="{15BD3A41-9136-4146-9437-4C963B99DA1C}" dt="2024-06-10T06:14:39.779" v="29"/>
        <pc:sldMkLst>
          <pc:docMk/>
          <pc:sldMk cId="3514355645" sldId="257"/>
        </pc:sldMkLst>
        <pc:picChg chg="mod">
          <ac:chgData name="Aum Chalke" userId="7875b21e37cf2bf5" providerId="LiveId" clId="{15BD3A41-9136-4146-9437-4C963B99DA1C}" dt="2024-06-10T06:09:36.300" v="14" actId="14861"/>
          <ac:picMkLst>
            <pc:docMk/>
            <pc:sldMk cId="3514355645" sldId="257"/>
            <ac:picMk id="5" creationId="{309DEC11-7B56-C464-38EA-482E27E61017}"/>
          </ac:picMkLst>
        </pc:picChg>
      </pc:sldChg>
      <pc:sldChg chg="modSp mod">
        <pc:chgData name="Aum Chalke" userId="7875b21e37cf2bf5" providerId="LiveId" clId="{15BD3A41-9136-4146-9437-4C963B99DA1C}" dt="2024-06-10T05:43:12.499" v="11" actId="14861"/>
        <pc:sldMkLst>
          <pc:docMk/>
          <pc:sldMk cId="1046246309" sldId="258"/>
        </pc:sldMkLst>
        <pc:picChg chg="mod">
          <ac:chgData name="Aum Chalke" userId="7875b21e37cf2bf5" providerId="LiveId" clId="{15BD3A41-9136-4146-9437-4C963B99DA1C}" dt="2024-06-10T05:43:12.499" v="11" actId="14861"/>
          <ac:picMkLst>
            <pc:docMk/>
            <pc:sldMk cId="1046246309" sldId="258"/>
            <ac:picMk id="6" creationId="{C8EFCCA4-B82D-612C-61BF-5E5EF56B72A1}"/>
          </ac:picMkLst>
        </pc:picChg>
      </pc:sldChg>
      <pc:sldChg chg="modSp mod">
        <pc:chgData name="Aum Chalke" userId="7875b21e37cf2bf5" providerId="LiveId" clId="{15BD3A41-9136-4146-9437-4C963B99DA1C}" dt="2024-06-10T06:10:08.434" v="16" actId="14861"/>
        <pc:sldMkLst>
          <pc:docMk/>
          <pc:sldMk cId="3820965698" sldId="259"/>
        </pc:sldMkLst>
        <pc:picChg chg="mod">
          <ac:chgData name="Aum Chalke" userId="7875b21e37cf2bf5" providerId="LiveId" clId="{15BD3A41-9136-4146-9437-4C963B99DA1C}" dt="2024-06-10T06:10:08.434" v="16" actId="14861"/>
          <ac:picMkLst>
            <pc:docMk/>
            <pc:sldMk cId="3820965698" sldId="259"/>
            <ac:picMk id="5" creationId="{7D0E2319-8585-8118-14FA-B5198D60EEDC}"/>
          </ac:picMkLst>
        </pc:picChg>
      </pc:sldChg>
      <pc:sldChg chg="modSp mod">
        <pc:chgData name="Aum Chalke" userId="7875b21e37cf2bf5" providerId="LiveId" clId="{15BD3A41-9136-4146-9437-4C963B99DA1C}" dt="2024-06-10T06:08:55.884" v="12" actId="14861"/>
        <pc:sldMkLst>
          <pc:docMk/>
          <pc:sldMk cId="858314494" sldId="260"/>
        </pc:sldMkLst>
        <pc:picChg chg="mod">
          <ac:chgData name="Aum Chalke" userId="7875b21e37cf2bf5" providerId="LiveId" clId="{15BD3A41-9136-4146-9437-4C963B99DA1C}" dt="2024-06-10T06:08:55.884" v="12" actId="14861"/>
          <ac:picMkLst>
            <pc:docMk/>
            <pc:sldMk cId="858314494" sldId="260"/>
            <ac:picMk id="8" creationId="{2C3C3963-3AB4-F385-D0A5-ED9B354B2FB9}"/>
          </ac:picMkLst>
        </pc:picChg>
      </pc:sldChg>
      <pc:sldChg chg="modSp mod">
        <pc:chgData name="Aum Chalke" userId="7875b21e37cf2bf5" providerId="LiveId" clId="{15BD3A41-9136-4146-9437-4C963B99DA1C}" dt="2024-06-10T06:09:19.016" v="13" actId="14861"/>
        <pc:sldMkLst>
          <pc:docMk/>
          <pc:sldMk cId="2197031687" sldId="261"/>
        </pc:sldMkLst>
        <pc:picChg chg="mod">
          <ac:chgData name="Aum Chalke" userId="7875b21e37cf2bf5" providerId="LiveId" clId="{15BD3A41-9136-4146-9437-4C963B99DA1C}" dt="2024-06-10T06:09:19.016" v="13" actId="14861"/>
          <ac:picMkLst>
            <pc:docMk/>
            <pc:sldMk cId="2197031687" sldId="261"/>
            <ac:picMk id="8" creationId="{7B7D3237-167E-CD7A-2C9E-010FC99FDE71}"/>
          </ac:picMkLst>
        </pc:picChg>
      </pc:sldChg>
      <pc:sldChg chg="modSp mod">
        <pc:chgData name="Aum Chalke" userId="7875b21e37cf2bf5" providerId="LiveId" clId="{15BD3A41-9136-4146-9437-4C963B99DA1C}" dt="2024-06-10T06:11:49.102" v="25" actId="14861"/>
        <pc:sldMkLst>
          <pc:docMk/>
          <pc:sldMk cId="402315674" sldId="262"/>
        </pc:sldMkLst>
        <pc:picChg chg="mod">
          <ac:chgData name="Aum Chalke" userId="7875b21e37cf2bf5" providerId="LiveId" clId="{15BD3A41-9136-4146-9437-4C963B99DA1C}" dt="2024-06-10T06:11:49.102" v="25" actId="14861"/>
          <ac:picMkLst>
            <pc:docMk/>
            <pc:sldMk cId="402315674" sldId="262"/>
            <ac:picMk id="10" creationId="{69C19E82-6A3B-E318-853B-8C837B7F4208}"/>
          </ac:picMkLst>
        </pc:picChg>
      </pc:sldChg>
      <pc:sldChg chg="modSp mod">
        <pc:chgData name="Aum Chalke" userId="7875b21e37cf2bf5" providerId="LiveId" clId="{15BD3A41-9136-4146-9437-4C963B99DA1C}" dt="2024-06-10T06:11:38.791" v="24" actId="14861"/>
        <pc:sldMkLst>
          <pc:docMk/>
          <pc:sldMk cId="3856923620" sldId="264"/>
        </pc:sldMkLst>
        <pc:picChg chg="mod">
          <ac:chgData name="Aum Chalke" userId="7875b21e37cf2bf5" providerId="LiveId" clId="{15BD3A41-9136-4146-9437-4C963B99DA1C}" dt="2024-06-10T06:11:38.791" v="24" actId="14861"/>
          <ac:picMkLst>
            <pc:docMk/>
            <pc:sldMk cId="3856923620" sldId="264"/>
            <ac:picMk id="8" creationId="{CF70AA4C-BDC2-DB74-E60E-B632EA00603E}"/>
          </ac:picMkLst>
        </pc:picChg>
      </pc:sldChg>
      <pc:sldChg chg="modSp mod">
        <pc:chgData name="Aum Chalke" userId="7875b21e37cf2bf5" providerId="LiveId" clId="{15BD3A41-9136-4146-9437-4C963B99DA1C}" dt="2024-06-10T06:11:28.585" v="23" actId="14861"/>
        <pc:sldMkLst>
          <pc:docMk/>
          <pc:sldMk cId="2527484113" sldId="265"/>
        </pc:sldMkLst>
        <pc:picChg chg="mod">
          <ac:chgData name="Aum Chalke" userId="7875b21e37cf2bf5" providerId="LiveId" clId="{15BD3A41-9136-4146-9437-4C963B99DA1C}" dt="2024-06-10T06:11:28.585" v="23" actId="14861"/>
          <ac:picMkLst>
            <pc:docMk/>
            <pc:sldMk cId="2527484113" sldId="265"/>
            <ac:picMk id="8" creationId="{F3505D5D-1258-C449-535B-EDFBFEE6CA5D}"/>
          </ac:picMkLst>
        </pc:picChg>
      </pc:sldChg>
      <pc:sldChg chg="modSp mod">
        <pc:chgData name="Aum Chalke" userId="7875b21e37cf2bf5" providerId="LiveId" clId="{15BD3A41-9136-4146-9437-4C963B99DA1C}" dt="2024-06-10T06:10:22.571" v="17" actId="14861"/>
        <pc:sldMkLst>
          <pc:docMk/>
          <pc:sldMk cId="3836012311" sldId="266"/>
        </pc:sldMkLst>
        <pc:picChg chg="mod">
          <ac:chgData name="Aum Chalke" userId="7875b21e37cf2bf5" providerId="LiveId" clId="{15BD3A41-9136-4146-9437-4C963B99DA1C}" dt="2024-06-10T06:10:22.571" v="17" actId="14861"/>
          <ac:picMkLst>
            <pc:docMk/>
            <pc:sldMk cId="3836012311" sldId="266"/>
            <ac:picMk id="6" creationId="{235C6B30-C03A-479D-3DF6-62BA34E325FB}"/>
          </ac:picMkLst>
        </pc:picChg>
      </pc:sldChg>
      <pc:sldChg chg="modSp mod">
        <pc:chgData name="Aum Chalke" userId="7875b21e37cf2bf5" providerId="LiveId" clId="{15BD3A41-9136-4146-9437-4C963B99DA1C}" dt="2024-06-10T06:10:35.805" v="18" actId="14861"/>
        <pc:sldMkLst>
          <pc:docMk/>
          <pc:sldMk cId="1217434509" sldId="267"/>
        </pc:sldMkLst>
        <pc:picChg chg="mod">
          <ac:chgData name="Aum Chalke" userId="7875b21e37cf2bf5" providerId="LiveId" clId="{15BD3A41-9136-4146-9437-4C963B99DA1C}" dt="2024-06-10T06:10:35.805" v="18" actId="14861"/>
          <ac:picMkLst>
            <pc:docMk/>
            <pc:sldMk cId="1217434509" sldId="267"/>
            <ac:picMk id="19" creationId="{C8355229-8A7D-CD37-AC8F-1CC93CBAD927}"/>
          </ac:picMkLst>
        </pc:picChg>
      </pc:sldChg>
      <pc:sldChg chg="modSp mod">
        <pc:chgData name="Aum Chalke" userId="7875b21e37cf2bf5" providerId="LiveId" clId="{15BD3A41-9136-4146-9437-4C963B99DA1C}" dt="2024-06-10T06:09:52.233" v="15" actId="14861"/>
        <pc:sldMkLst>
          <pc:docMk/>
          <pc:sldMk cId="3428772006" sldId="268"/>
        </pc:sldMkLst>
        <pc:picChg chg="mod">
          <ac:chgData name="Aum Chalke" userId="7875b21e37cf2bf5" providerId="LiveId" clId="{15BD3A41-9136-4146-9437-4C963B99DA1C}" dt="2024-06-10T06:09:52.233" v="15" actId="14861"/>
          <ac:picMkLst>
            <pc:docMk/>
            <pc:sldMk cId="3428772006" sldId="268"/>
            <ac:picMk id="5" creationId="{DAE657E6-2ECA-2530-7028-951ABA51D882}"/>
          </ac:picMkLst>
        </pc:picChg>
      </pc:sldChg>
      <pc:sldChg chg="modSp mod">
        <pc:chgData name="Aum Chalke" userId="7875b21e37cf2bf5" providerId="LiveId" clId="{15BD3A41-9136-4146-9437-4C963B99DA1C}" dt="2024-06-10T06:10:46.334" v="19" actId="14861"/>
        <pc:sldMkLst>
          <pc:docMk/>
          <pc:sldMk cId="1895975987" sldId="269"/>
        </pc:sldMkLst>
        <pc:picChg chg="mod">
          <ac:chgData name="Aum Chalke" userId="7875b21e37cf2bf5" providerId="LiveId" clId="{15BD3A41-9136-4146-9437-4C963B99DA1C}" dt="2024-06-10T06:10:46.334" v="19" actId="14861"/>
          <ac:picMkLst>
            <pc:docMk/>
            <pc:sldMk cId="1895975987" sldId="269"/>
            <ac:picMk id="9" creationId="{D6062CEE-F1AA-D23C-726D-EA7AEB0FD753}"/>
          </ac:picMkLst>
        </pc:picChg>
      </pc:sldChg>
      <pc:sldChg chg="modSp mod">
        <pc:chgData name="Aum Chalke" userId="7875b21e37cf2bf5" providerId="LiveId" clId="{15BD3A41-9136-4146-9437-4C963B99DA1C}" dt="2024-06-10T06:11:14.375" v="22" actId="14861"/>
        <pc:sldMkLst>
          <pc:docMk/>
          <pc:sldMk cId="506629582" sldId="270"/>
        </pc:sldMkLst>
        <pc:picChg chg="mod">
          <ac:chgData name="Aum Chalke" userId="7875b21e37cf2bf5" providerId="LiveId" clId="{15BD3A41-9136-4146-9437-4C963B99DA1C}" dt="2024-06-10T06:11:14.375" v="22" actId="14861"/>
          <ac:picMkLst>
            <pc:docMk/>
            <pc:sldMk cId="506629582" sldId="270"/>
            <ac:picMk id="9" creationId="{9E558F0C-77B6-F811-58C4-4A5C61185FD7}"/>
          </ac:picMkLst>
        </pc:picChg>
      </pc:sldChg>
      <pc:sldChg chg="modSp mod">
        <pc:chgData name="Aum Chalke" userId="7875b21e37cf2bf5" providerId="LiveId" clId="{15BD3A41-9136-4146-9437-4C963B99DA1C}" dt="2024-06-10T05:42:52.467" v="10" actId="14861"/>
        <pc:sldMkLst>
          <pc:docMk/>
          <pc:sldMk cId="1050675350" sldId="272"/>
        </pc:sldMkLst>
        <pc:picChg chg="mod">
          <ac:chgData name="Aum Chalke" userId="7875b21e37cf2bf5" providerId="LiveId" clId="{15BD3A41-9136-4146-9437-4C963B99DA1C}" dt="2024-06-10T05:42:52.467" v="10" actId="14861"/>
          <ac:picMkLst>
            <pc:docMk/>
            <pc:sldMk cId="1050675350" sldId="272"/>
            <ac:picMk id="3" creationId="{DD3EC30F-9498-1026-3C5A-2472AE67242A}"/>
          </ac:picMkLst>
        </pc:picChg>
      </pc:sldChg>
    </pc:docChg>
  </pc:docChgLst>
  <pc:docChgLst>
    <pc:chgData name="Aum Chalke" userId="7875b21e37cf2bf5" providerId="LiveId" clId="{102EA085-4465-4DC6-A0E6-71115EA51778}"/>
    <pc:docChg chg="undo redo custSel addSld delSld modSld sldOrd">
      <pc:chgData name="Aum Chalke" userId="7875b21e37cf2bf5" providerId="LiveId" clId="{102EA085-4465-4DC6-A0E6-71115EA51778}" dt="2024-06-11T08:29:49.958" v="602" actId="14861"/>
      <pc:docMkLst>
        <pc:docMk/>
      </pc:docMkLst>
      <pc:sldChg chg="modSp mod">
        <pc:chgData name="Aum Chalke" userId="7875b21e37cf2bf5" providerId="LiveId" clId="{102EA085-4465-4DC6-A0E6-71115EA51778}" dt="2024-06-11T07:42:36.968" v="118" actId="27636"/>
        <pc:sldMkLst>
          <pc:docMk/>
          <pc:sldMk cId="3514355645" sldId="257"/>
        </pc:sldMkLst>
        <pc:spChg chg="mod">
          <ac:chgData name="Aum Chalke" userId="7875b21e37cf2bf5" providerId="LiveId" clId="{102EA085-4465-4DC6-A0E6-71115EA51778}" dt="2024-06-11T07:42:36.968" v="118" actId="27636"/>
          <ac:spMkLst>
            <pc:docMk/>
            <pc:sldMk cId="3514355645" sldId="257"/>
            <ac:spMk id="2" creationId="{560E2BC8-C656-2F67-A0DC-F8FC4D243D4F}"/>
          </ac:spMkLst>
        </pc:spChg>
      </pc:sldChg>
      <pc:sldChg chg="modSp mod">
        <pc:chgData name="Aum Chalke" userId="7875b21e37cf2bf5" providerId="LiveId" clId="{102EA085-4465-4DC6-A0E6-71115EA51778}" dt="2024-06-11T07:40:47.315" v="90" actId="5793"/>
        <pc:sldMkLst>
          <pc:docMk/>
          <pc:sldMk cId="1046246309" sldId="258"/>
        </pc:sldMkLst>
        <pc:spChg chg="mod">
          <ac:chgData name="Aum Chalke" userId="7875b21e37cf2bf5" providerId="LiveId" clId="{102EA085-4465-4DC6-A0E6-71115EA51778}" dt="2024-06-11T07:40:47.315" v="90" actId="5793"/>
          <ac:spMkLst>
            <pc:docMk/>
            <pc:sldMk cId="1046246309" sldId="258"/>
            <ac:spMk id="2" creationId="{1278D290-CD6C-ED95-1BC7-A4CE4084C71C}"/>
          </ac:spMkLst>
        </pc:spChg>
      </pc:sldChg>
      <pc:sldChg chg="modSp mod">
        <pc:chgData name="Aum Chalke" userId="7875b21e37cf2bf5" providerId="LiveId" clId="{102EA085-4465-4DC6-A0E6-71115EA51778}" dt="2024-06-11T07:40:29.021" v="78" actId="5793"/>
        <pc:sldMkLst>
          <pc:docMk/>
          <pc:sldMk cId="858314494" sldId="260"/>
        </pc:sldMkLst>
        <pc:spChg chg="mod">
          <ac:chgData name="Aum Chalke" userId="7875b21e37cf2bf5" providerId="LiveId" clId="{102EA085-4465-4DC6-A0E6-71115EA51778}" dt="2024-06-11T07:40:29.021" v="78" actId="5793"/>
          <ac:spMkLst>
            <pc:docMk/>
            <pc:sldMk cId="858314494" sldId="260"/>
            <ac:spMk id="2" creationId="{1278D290-CD6C-ED95-1BC7-A4CE4084C71C}"/>
          </ac:spMkLst>
        </pc:spChg>
      </pc:sldChg>
      <pc:sldChg chg="modSp mod">
        <pc:chgData name="Aum Chalke" userId="7875b21e37cf2bf5" providerId="LiveId" clId="{102EA085-4465-4DC6-A0E6-71115EA51778}" dt="2024-06-11T07:40:11.423" v="64" actId="5793"/>
        <pc:sldMkLst>
          <pc:docMk/>
          <pc:sldMk cId="2197031687" sldId="261"/>
        </pc:sldMkLst>
        <pc:spChg chg="mod">
          <ac:chgData name="Aum Chalke" userId="7875b21e37cf2bf5" providerId="LiveId" clId="{102EA085-4465-4DC6-A0E6-71115EA51778}" dt="2024-06-11T07:40:11.423" v="64" actId="5793"/>
          <ac:spMkLst>
            <pc:docMk/>
            <pc:sldMk cId="2197031687" sldId="261"/>
            <ac:spMk id="2" creationId="{1278D290-CD6C-ED95-1BC7-A4CE4084C71C}"/>
          </ac:spMkLst>
        </pc:spChg>
      </pc:sldChg>
      <pc:sldChg chg="modSp mod">
        <pc:chgData name="Aum Chalke" userId="7875b21e37cf2bf5" providerId="LiveId" clId="{102EA085-4465-4DC6-A0E6-71115EA51778}" dt="2024-06-11T07:39:57.044" v="50" actId="5793"/>
        <pc:sldMkLst>
          <pc:docMk/>
          <pc:sldMk cId="402315674" sldId="262"/>
        </pc:sldMkLst>
        <pc:spChg chg="mod">
          <ac:chgData name="Aum Chalke" userId="7875b21e37cf2bf5" providerId="LiveId" clId="{102EA085-4465-4DC6-A0E6-71115EA51778}" dt="2024-06-11T07:39:57.044" v="50" actId="5793"/>
          <ac:spMkLst>
            <pc:docMk/>
            <pc:sldMk cId="402315674" sldId="262"/>
            <ac:spMk id="2" creationId="{1278D290-CD6C-ED95-1BC7-A4CE4084C71C}"/>
          </ac:spMkLst>
        </pc:spChg>
      </pc:sldChg>
      <pc:sldChg chg="modSp mod">
        <pc:chgData name="Aum Chalke" userId="7875b21e37cf2bf5" providerId="LiveId" clId="{102EA085-4465-4DC6-A0E6-71115EA51778}" dt="2024-06-11T07:39:39.800" v="34" actId="20577"/>
        <pc:sldMkLst>
          <pc:docMk/>
          <pc:sldMk cId="3856923620" sldId="264"/>
        </pc:sldMkLst>
        <pc:spChg chg="mod">
          <ac:chgData name="Aum Chalke" userId="7875b21e37cf2bf5" providerId="LiveId" clId="{102EA085-4465-4DC6-A0E6-71115EA51778}" dt="2024-06-11T07:39:39.800" v="34" actId="20577"/>
          <ac:spMkLst>
            <pc:docMk/>
            <pc:sldMk cId="3856923620" sldId="264"/>
            <ac:spMk id="2" creationId="{1278D290-CD6C-ED95-1BC7-A4CE4084C71C}"/>
          </ac:spMkLst>
        </pc:spChg>
      </pc:sldChg>
      <pc:sldChg chg="modSp mod">
        <pc:chgData name="Aum Chalke" userId="7875b21e37cf2bf5" providerId="LiveId" clId="{102EA085-4465-4DC6-A0E6-71115EA51778}" dt="2024-06-11T07:39:19.210" v="16" actId="20577"/>
        <pc:sldMkLst>
          <pc:docMk/>
          <pc:sldMk cId="2527484113" sldId="265"/>
        </pc:sldMkLst>
        <pc:spChg chg="mod">
          <ac:chgData name="Aum Chalke" userId="7875b21e37cf2bf5" providerId="LiveId" clId="{102EA085-4465-4DC6-A0E6-71115EA51778}" dt="2024-06-11T07:39:19.210" v="16" actId="20577"/>
          <ac:spMkLst>
            <pc:docMk/>
            <pc:sldMk cId="2527484113" sldId="265"/>
            <ac:spMk id="2" creationId="{1278D290-CD6C-ED95-1BC7-A4CE4084C71C}"/>
          </ac:spMkLst>
        </pc:spChg>
      </pc:sldChg>
      <pc:sldChg chg="addSp delSp modSp mod">
        <pc:chgData name="Aum Chalke" userId="7875b21e37cf2bf5" providerId="LiveId" clId="{102EA085-4465-4DC6-A0E6-71115EA51778}" dt="2024-06-11T07:49:14.979" v="187" actId="14100"/>
        <pc:sldMkLst>
          <pc:docMk/>
          <pc:sldMk cId="3836012311" sldId="266"/>
        </pc:sldMkLst>
        <pc:spChg chg="mod">
          <ac:chgData name="Aum Chalke" userId="7875b21e37cf2bf5" providerId="LiveId" clId="{102EA085-4465-4DC6-A0E6-71115EA51778}" dt="2024-06-11T07:49:06.999" v="186" actId="207"/>
          <ac:spMkLst>
            <pc:docMk/>
            <pc:sldMk cId="3836012311" sldId="266"/>
            <ac:spMk id="2" creationId="{0E9B033A-0E95-38C3-9813-2A5879DC5843}"/>
          </ac:spMkLst>
        </pc:spChg>
        <pc:spChg chg="mod">
          <ac:chgData name="Aum Chalke" userId="7875b21e37cf2bf5" providerId="LiveId" clId="{102EA085-4465-4DC6-A0E6-71115EA51778}" dt="2024-06-11T07:48:44.517" v="184" actId="207"/>
          <ac:spMkLst>
            <pc:docMk/>
            <pc:sldMk cId="3836012311" sldId="266"/>
            <ac:spMk id="4" creationId="{E39D6F63-1EB3-B85A-AC15-2A89602029C8}"/>
          </ac:spMkLst>
        </pc:spChg>
        <pc:spChg chg="add del mod">
          <ac:chgData name="Aum Chalke" userId="7875b21e37cf2bf5" providerId="LiveId" clId="{102EA085-4465-4DC6-A0E6-71115EA51778}" dt="2024-06-11T07:47:46.489" v="172" actId="931"/>
          <ac:spMkLst>
            <pc:docMk/>
            <pc:sldMk cId="3836012311" sldId="266"/>
            <ac:spMk id="5" creationId="{3F86D3BC-2EC7-59B7-A759-6E818A5A5050}"/>
          </ac:spMkLst>
        </pc:spChg>
        <pc:picChg chg="del">
          <ac:chgData name="Aum Chalke" userId="7875b21e37cf2bf5" providerId="LiveId" clId="{102EA085-4465-4DC6-A0E6-71115EA51778}" dt="2024-06-11T07:47:24.521" v="171" actId="21"/>
          <ac:picMkLst>
            <pc:docMk/>
            <pc:sldMk cId="3836012311" sldId="266"/>
            <ac:picMk id="6" creationId="{235C6B30-C03A-479D-3DF6-62BA34E325FB}"/>
          </ac:picMkLst>
        </pc:picChg>
        <pc:picChg chg="add mod">
          <ac:chgData name="Aum Chalke" userId="7875b21e37cf2bf5" providerId="LiveId" clId="{102EA085-4465-4DC6-A0E6-71115EA51778}" dt="2024-06-11T07:49:14.979" v="187" actId="14100"/>
          <ac:picMkLst>
            <pc:docMk/>
            <pc:sldMk cId="3836012311" sldId="266"/>
            <ac:picMk id="8" creationId="{2E460913-F8CD-28AB-81EF-EA0B6936B261}"/>
          </ac:picMkLst>
        </pc:picChg>
        <pc:picChg chg="add del mod">
          <ac:chgData name="Aum Chalke" userId="7875b21e37cf2bf5" providerId="LiveId" clId="{102EA085-4465-4DC6-A0E6-71115EA51778}" dt="2024-06-11T07:48:11.933" v="179" actId="21"/>
          <ac:picMkLst>
            <pc:docMk/>
            <pc:sldMk cId="3836012311" sldId="266"/>
            <ac:picMk id="9" creationId="{235C6B30-C03A-479D-3DF6-62BA34E325FB}"/>
          </ac:picMkLst>
        </pc:picChg>
      </pc:sldChg>
      <pc:sldChg chg="modSp mod">
        <pc:chgData name="Aum Chalke" userId="7875b21e37cf2bf5" providerId="LiveId" clId="{102EA085-4465-4DC6-A0E6-71115EA51778}" dt="2024-06-11T08:06:15.154" v="403" actId="207"/>
        <pc:sldMkLst>
          <pc:docMk/>
          <pc:sldMk cId="1217434509" sldId="267"/>
        </pc:sldMkLst>
        <pc:spChg chg="mod">
          <ac:chgData name="Aum Chalke" userId="7875b21e37cf2bf5" providerId="LiveId" clId="{102EA085-4465-4DC6-A0E6-71115EA51778}" dt="2024-06-11T08:06:15.154" v="403" actId="207"/>
          <ac:spMkLst>
            <pc:docMk/>
            <pc:sldMk cId="1217434509" sldId="267"/>
            <ac:spMk id="4" creationId="{B1C1B10A-2547-747C-22C9-C5058CCD5202}"/>
          </ac:spMkLst>
        </pc:spChg>
      </pc:sldChg>
      <pc:sldChg chg="modSp mod">
        <pc:chgData name="Aum Chalke" userId="7875b21e37cf2bf5" providerId="LiveId" clId="{102EA085-4465-4DC6-A0E6-71115EA51778}" dt="2024-06-11T08:06:47.311" v="407" actId="207"/>
        <pc:sldMkLst>
          <pc:docMk/>
          <pc:sldMk cId="1895975987" sldId="269"/>
        </pc:sldMkLst>
        <pc:spChg chg="mod">
          <ac:chgData name="Aum Chalke" userId="7875b21e37cf2bf5" providerId="LiveId" clId="{102EA085-4465-4DC6-A0E6-71115EA51778}" dt="2024-06-11T08:06:47.311" v="407" actId="207"/>
          <ac:spMkLst>
            <pc:docMk/>
            <pc:sldMk cId="1895975987" sldId="269"/>
            <ac:spMk id="7" creationId="{59A3650B-61F8-71CB-5AA1-4775B79DD618}"/>
          </ac:spMkLst>
        </pc:spChg>
      </pc:sldChg>
      <pc:sldChg chg="modSp mod">
        <pc:chgData name="Aum Chalke" userId="7875b21e37cf2bf5" providerId="LiveId" clId="{102EA085-4465-4DC6-A0E6-71115EA51778}" dt="2024-06-11T08:09:35.172" v="425" actId="207"/>
        <pc:sldMkLst>
          <pc:docMk/>
          <pc:sldMk cId="506629582" sldId="270"/>
        </pc:sldMkLst>
        <pc:spChg chg="mod">
          <ac:chgData name="Aum Chalke" userId="7875b21e37cf2bf5" providerId="LiveId" clId="{102EA085-4465-4DC6-A0E6-71115EA51778}" dt="2024-06-11T08:09:35.172" v="425" actId="207"/>
          <ac:spMkLst>
            <pc:docMk/>
            <pc:sldMk cId="506629582" sldId="270"/>
            <ac:spMk id="7" creationId="{20F31FD7-8BAC-BDBB-A98F-4DF36021D1B9}"/>
          </ac:spMkLst>
        </pc:spChg>
      </pc:sldChg>
      <pc:sldChg chg="addSp delSp modSp new mod">
        <pc:chgData name="Aum Chalke" userId="7875b21e37cf2bf5" providerId="LiveId" clId="{102EA085-4465-4DC6-A0E6-71115EA51778}" dt="2024-06-11T07:45:35.477" v="132" actId="14861"/>
        <pc:sldMkLst>
          <pc:docMk/>
          <pc:sldMk cId="512456446" sldId="273"/>
        </pc:sldMkLst>
        <pc:spChg chg="mod">
          <ac:chgData name="Aum Chalke" userId="7875b21e37cf2bf5" providerId="LiveId" clId="{102EA085-4465-4DC6-A0E6-71115EA51778}" dt="2024-06-11T07:41:47.415" v="116" actId="207"/>
          <ac:spMkLst>
            <pc:docMk/>
            <pc:sldMk cId="512456446" sldId="273"/>
            <ac:spMk id="2" creationId="{B9BF2111-5F3F-D03F-E5BF-232D93EA0964}"/>
          </ac:spMkLst>
        </pc:spChg>
        <pc:spChg chg="del">
          <ac:chgData name="Aum Chalke" userId="7875b21e37cf2bf5" providerId="LiveId" clId="{102EA085-4465-4DC6-A0E6-71115EA51778}" dt="2024-06-11T07:43:58.428" v="119" actId="931"/>
          <ac:spMkLst>
            <pc:docMk/>
            <pc:sldMk cId="512456446" sldId="273"/>
            <ac:spMk id="3" creationId="{B180B375-D725-9A68-9CC3-7AFE58EB4F01}"/>
          </ac:spMkLst>
        </pc:spChg>
        <pc:spChg chg="add del mod">
          <ac:chgData name="Aum Chalke" userId="7875b21e37cf2bf5" providerId="LiveId" clId="{102EA085-4465-4DC6-A0E6-71115EA51778}" dt="2024-06-11T07:44:38.878" v="124" actId="931"/>
          <ac:spMkLst>
            <pc:docMk/>
            <pc:sldMk cId="512456446" sldId="273"/>
            <ac:spMk id="7" creationId="{703C94A2-D570-06A2-6FBF-FAC14FF04102}"/>
          </ac:spMkLst>
        </pc:spChg>
        <pc:picChg chg="add del mod">
          <ac:chgData name="Aum Chalke" userId="7875b21e37cf2bf5" providerId="LiveId" clId="{102EA085-4465-4DC6-A0E6-71115EA51778}" dt="2024-06-11T07:44:13.435" v="123" actId="21"/>
          <ac:picMkLst>
            <pc:docMk/>
            <pc:sldMk cId="512456446" sldId="273"/>
            <ac:picMk id="5" creationId="{A580C159-BDA5-86EA-9581-33B6F03DE46B}"/>
          </ac:picMkLst>
        </pc:picChg>
        <pc:picChg chg="add mod">
          <ac:chgData name="Aum Chalke" userId="7875b21e37cf2bf5" providerId="LiveId" clId="{102EA085-4465-4DC6-A0E6-71115EA51778}" dt="2024-06-11T07:45:35.477" v="132" actId="14861"/>
          <ac:picMkLst>
            <pc:docMk/>
            <pc:sldMk cId="512456446" sldId="273"/>
            <ac:picMk id="9" creationId="{9DCA3BFE-6DC5-0D50-753A-25677D4040BD}"/>
          </ac:picMkLst>
        </pc:picChg>
      </pc:sldChg>
      <pc:sldChg chg="addSp delSp modSp new mod ord">
        <pc:chgData name="Aum Chalke" userId="7875b21e37cf2bf5" providerId="LiveId" clId="{102EA085-4465-4DC6-A0E6-71115EA51778}" dt="2024-06-11T07:56:12.351" v="257" actId="404"/>
        <pc:sldMkLst>
          <pc:docMk/>
          <pc:sldMk cId="550030531" sldId="274"/>
        </pc:sldMkLst>
        <pc:spChg chg="mod">
          <ac:chgData name="Aum Chalke" userId="7875b21e37cf2bf5" providerId="LiveId" clId="{102EA085-4465-4DC6-A0E6-71115EA51778}" dt="2024-06-11T07:55:17.407" v="222" actId="207"/>
          <ac:spMkLst>
            <pc:docMk/>
            <pc:sldMk cId="550030531" sldId="274"/>
            <ac:spMk id="2" creationId="{CDA78CA3-735B-D17B-BC66-9E700580ACB4}"/>
          </ac:spMkLst>
        </pc:spChg>
        <pc:spChg chg="del mod">
          <ac:chgData name="Aum Chalke" userId="7875b21e37cf2bf5" providerId="LiveId" clId="{102EA085-4465-4DC6-A0E6-71115EA51778}" dt="2024-06-11T07:54:48.276" v="214" actId="931"/>
          <ac:spMkLst>
            <pc:docMk/>
            <pc:sldMk cId="550030531" sldId="274"/>
            <ac:spMk id="3" creationId="{08C4B2FC-6704-0C9B-ADBE-97451FFAD242}"/>
          </ac:spMkLst>
        </pc:spChg>
        <pc:spChg chg="mod">
          <ac:chgData name="Aum Chalke" userId="7875b21e37cf2bf5" providerId="LiveId" clId="{102EA085-4465-4DC6-A0E6-71115EA51778}" dt="2024-06-11T07:56:12.351" v="257" actId="404"/>
          <ac:spMkLst>
            <pc:docMk/>
            <pc:sldMk cId="550030531" sldId="274"/>
            <ac:spMk id="4" creationId="{7F4DCA2C-F564-07D7-0BAD-AA692E64E166}"/>
          </ac:spMkLst>
        </pc:spChg>
        <pc:picChg chg="add mod">
          <ac:chgData name="Aum Chalke" userId="7875b21e37cf2bf5" providerId="LiveId" clId="{102EA085-4465-4DC6-A0E6-71115EA51778}" dt="2024-06-11T07:54:57.161" v="217" actId="14100"/>
          <ac:picMkLst>
            <pc:docMk/>
            <pc:sldMk cId="550030531" sldId="274"/>
            <ac:picMk id="6" creationId="{8D7365FC-EEBF-47DE-7A43-D9DDA4AC0CA7}"/>
          </ac:picMkLst>
        </pc:picChg>
      </pc:sldChg>
      <pc:sldChg chg="addSp delSp modSp new mod ord">
        <pc:chgData name="Aum Chalke" userId="7875b21e37cf2bf5" providerId="LiveId" clId="{102EA085-4465-4DC6-A0E6-71115EA51778}" dt="2024-06-11T08:06:29.857" v="406" actId="207"/>
        <pc:sldMkLst>
          <pc:docMk/>
          <pc:sldMk cId="153035046" sldId="275"/>
        </pc:sldMkLst>
        <pc:spChg chg="mod">
          <ac:chgData name="Aum Chalke" userId="7875b21e37cf2bf5" providerId="LiveId" clId="{102EA085-4465-4DC6-A0E6-71115EA51778}" dt="2024-06-11T08:01:41.105" v="363" actId="207"/>
          <ac:spMkLst>
            <pc:docMk/>
            <pc:sldMk cId="153035046" sldId="275"/>
            <ac:spMk id="2" creationId="{9B5377F6-BFF4-8657-91A7-957BC454F908}"/>
          </ac:spMkLst>
        </pc:spChg>
        <pc:spChg chg="del">
          <ac:chgData name="Aum Chalke" userId="7875b21e37cf2bf5" providerId="LiveId" clId="{102EA085-4465-4DC6-A0E6-71115EA51778}" dt="2024-06-11T08:00:50.594" v="350" actId="931"/>
          <ac:spMkLst>
            <pc:docMk/>
            <pc:sldMk cId="153035046" sldId="275"/>
            <ac:spMk id="3" creationId="{8A6473B0-F145-895F-1120-5640084FBB9E}"/>
          </ac:spMkLst>
        </pc:spChg>
        <pc:spChg chg="mod">
          <ac:chgData name="Aum Chalke" userId="7875b21e37cf2bf5" providerId="LiveId" clId="{102EA085-4465-4DC6-A0E6-71115EA51778}" dt="2024-06-11T08:06:29.857" v="406" actId="207"/>
          <ac:spMkLst>
            <pc:docMk/>
            <pc:sldMk cId="153035046" sldId="275"/>
            <ac:spMk id="4" creationId="{E0BF5555-B5AF-AA3A-BA8D-179B109DF713}"/>
          </ac:spMkLst>
        </pc:spChg>
        <pc:picChg chg="add mod">
          <ac:chgData name="Aum Chalke" userId="7875b21e37cf2bf5" providerId="LiveId" clId="{102EA085-4465-4DC6-A0E6-71115EA51778}" dt="2024-06-11T08:01:14.794" v="358" actId="14100"/>
          <ac:picMkLst>
            <pc:docMk/>
            <pc:sldMk cId="153035046" sldId="275"/>
            <ac:picMk id="6" creationId="{76DF4533-50FC-8243-A973-F87481F66585}"/>
          </ac:picMkLst>
        </pc:picChg>
      </pc:sldChg>
      <pc:sldChg chg="addSp delSp modSp new del mod">
        <pc:chgData name="Aum Chalke" userId="7875b21e37cf2bf5" providerId="LiveId" clId="{102EA085-4465-4DC6-A0E6-71115EA51778}" dt="2024-06-11T08:26:05.714" v="541" actId="2696"/>
        <pc:sldMkLst>
          <pc:docMk/>
          <pc:sldMk cId="286518212" sldId="276"/>
        </pc:sldMkLst>
        <pc:spChg chg="mod">
          <ac:chgData name="Aum Chalke" userId="7875b21e37cf2bf5" providerId="LiveId" clId="{102EA085-4465-4DC6-A0E6-71115EA51778}" dt="2024-06-11T08:19:19.253" v="509" actId="20577"/>
          <ac:spMkLst>
            <pc:docMk/>
            <pc:sldMk cId="286518212" sldId="276"/>
            <ac:spMk id="2" creationId="{06405FE2-7F86-24F6-D8A8-60BB88B3ECED}"/>
          </ac:spMkLst>
        </pc:spChg>
        <pc:spChg chg="del">
          <ac:chgData name="Aum Chalke" userId="7875b21e37cf2bf5" providerId="LiveId" clId="{102EA085-4465-4DC6-A0E6-71115EA51778}" dt="2024-06-11T08:07:29.581" v="410" actId="931"/>
          <ac:spMkLst>
            <pc:docMk/>
            <pc:sldMk cId="286518212" sldId="276"/>
            <ac:spMk id="3" creationId="{EB5033FB-E987-BCCD-D3A1-92E5F91F11C0}"/>
          </ac:spMkLst>
        </pc:spChg>
        <pc:spChg chg="mod">
          <ac:chgData name="Aum Chalke" userId="7875b21e37cf2bf5" providerId="LiveId" clId="{102EA085-4465-4DC6-A0E6-71115EA51778}" dt="2024-06-11T08:19:45.942" v="512" actId="20577"/>
          <ac:spMkLst>
            <pc:docMk/>
            <pc:sldMk cId="286518212" sldId="276"/>
            <ac:spMk id="4" creationId="{02EF7D2D-5F2C-7908-3E8A-B3E37FCD269B}"/>
          </ac:spMkLst>
        </pc:spChg>
        <pc:picChg chg="add mod">
          <ac:chgData name="Aum Chalke" userId="7875b21e37cf2bf5" providerId="LiveId" clId="{102EA085-4465-4DC6-A0E6-71115EA51778}" dt="2024-06-11T08:08:13.531" v="424" actId="14861"/>
          <ac:picMkLst>
            <pc:docMk/>
            <pc:sldMk cId="286518212" sldId="276"/>
            <ac:picMk id="6" creationId="{B995F9F5-EBB0-316B-B867-8CC22B7AD4B5}"/>
          </ac:picMkLst>
        </pc:picChg>
      </pc:sldChg>
      <pc:sldChg chg="addSp delSp modSp new mod">
        <pc:chgData name="Aum Chalke" userId="7875b21e37cf2bf5" providerId="LiveId" clId="{102EA085-4465-4DC6-A0E6-71115EA51778}" dt="2024-06-11T08:25:51.863" v="540" actId="14861"/>
        <pc:sldMkLst>
          <pc:docMk/>
          <pc:sldMk cId="571241420" sldId="277"/>
        </pc:sldMkLst>
        <pc:spChg chg="mod">
          <ac:chgData name="Aum Chalke" userId="7875b21e37cf2bf5" providerId="LiveId" clId="{102EA085-4465-4DC6-A0E6-71115EA51778}" dt="2024-06-11T08:25:34.593" v="535" actId="14100"/>
          <ac:spMkLst>
            <pc:docMk/>
            <pc:sldMk cId="571241420" sldId="277"/>
            <ac:spMk id="2" creationId="{26C2EF08-1D67-4F6B-CBBC-A5A1797E2A21}"/>
          </ac:spMkLst>
        </pc:spChg>
        <pc:spChg chg="del">
          <ac:chgData name="Aum Chalke" userId="7875b21e37cf2bf5" providerId="LiveId" clId="{102EA085-4465-4DC6-A0E6-71115EA51778}" dt="2024-06-11T08:25:26.105" v="532" actId="931"/>
          <ac:spMkLst>
            <pc:docMk/>
            <pc:sldMk cId="571241420" sldId="277"/>
            <ac:spMk id="3" creationId="{6CC4B0F8-99CB-089D-D32F-B15D173AF521}"/>
          </ac:spMkLst>
        </pc:spChg>
        <pc:spChg chg="mod">
          <ac:chgData name="Aum Chalke" userId="7875b21e37cf2bf5" providerId="LiveId" clId="{102EA085-4465-4DC6-A0E6-71115EA51778}" dt="2024-06-11T08:25:40.910" v="538" actId="14100"/>
          <ac:spMkLst>
            <pc:docMk/>
            <pc:sldMk cId="571241420" sldId="277"/>
            <ac:spMk id="4" creationId="{F1B37A39-A903-EA5B-F13D-A2A9BFFE5088}"/>
          </ac:spMkLst>
        </pc:spChg>
        <pc:picChg chg="add mod">
          <ac:chgData name="Aum Chalke" userId="7875b21e37cf2bf5" providerId="LiveId" clId="{102EA085-4465-4DC6-A0E6-71115EA51778}" dt="2024-06-11T08:25:51.863" v="540" actId="14861"/>
          <ac:picMkLst>
            <pc:docMk/>
            <pc:sldMk cId="571241420" sldId="277"/>
            <ac:picMk id="6" creationId="{0A56B359-1C13-1937-FA0E-8FB1F2A85CE1}"/>
          </ac:picMkLst>
        </pc:picChg>
      </pc:sldChg>
      <pc:sldChg chg="addSp delSp modSp new add del mod">
        <pc:chgData name="Aum Chalke" userId="7875b21e37cf2bf5" providerId="LiveId" clId="{102EA085-4465-4DC6-A0E6-71115EA51778}" dt="2024-06-11T08:19:26.706" v="510" actId="2696"/>
        <pc:sldMkLst>
          <pc:docMk/>
          <pc:sldMk cId="3244708113" sldId="277"/>
        </pc:sldMkLst>
        <pc:spChg chg="mod">
          <ac:chgData name="Aum Chalke" userId="7875b21e37cf2bf5" providerId="LiveId" clId="{102EA085-4465-4DC6-A0E6-71115EA51778}" dt="2024-06-11T08:19:15.028" v="501" actId="207"/>
          <ac:spMkLst>
            <pc:docMk/>
            <pc:sldMk cId="3244708113" sldId="277"/>
            <ac:spMk id="2" creationId="{A5ED6803-5F44-1A57-88B6-CAA2B1E20D26}"/>
          </ac:spMkLst>
        </pc:spChg>
        <pc:spChg chg="del">
          <ac:chgData name="Aum Chalke" userId="7875b21e37cf2bf5" providerId="LiveId" clId="{102EA085-4465-4DC6-A0E6-71115EA51778}" dt="2024-06-11T08:12:14.915" v="441" actId="931"/>
          <ac:spMkLst>
            <pc:docMk/>
            <pc:sldMk cId="3244708113" sldId="277"/>
            <ac:spMk id="3" creationId="{C80960FC-7C4E-27E5-F58F-7DE101D9A162}"/>
          </ac:spMkLst>
        </pc:spChg>
        <pc:spChg chg="mod">
          <ac:chgData name="Aum Chalke" userId="7875b21e37cf2bf5" providerId="LiveId" clId="{102EA085-4465-4DC6-A0E6-71115EA51778}" dt="2024-06-11T08:19:14.806" v="500" actId="403"/>
          <ac:spMkLst>
            <pc:docMk/>
            <pc:sldMk cId="3244708113" sldId="277"/>
            <ac:spMk id="4" creationId="{9BB20884-5D4C-AEE1-8C82-55B346B783C9}"/>
          </ac:spMkLst>
        </pc:spChg>
        <pc:picChg chg="add mod">
          <ac:chgData name="Aum Chalke" userId="7875b21e37cf2bf5" providerId="LiveId" clId="{102EA085-4465-4DC6-A0E6-71115EA51778}" dt="2024-06-11T08:19:15.570" v="503" actId="14861"/>
          <ac:picMkLst>
            <pc:docMk/>
            <pc:sldMk cId="3244708113" sldId="277"/>
            <ac:picMk id="6" creationId="{B8099FE2-580E-E5C1-19BD-C3C99B6ACE09}"/>
          </ac:picMkLst>
        </pc:picChg>
      </pc:sldChg>
      <pc:sldChg chg="addSp delSp modSp new mod">
        <pc:chgData name="Aum Chalke" userId="7875b21e37cf2bf5" providerId="LiveId" clId="{102EA085-4465-4DC6-A0E6-71115EA51778}" dt="2024-06-11T08:29:49.958" v="602" actId="14861"/>
        <pc:sldMkLst>
          <pc:docMk/>
          <pc:sldMk cId="2706709284" sldId="278"/>
        </pc:sldMkLst>
        <pc:spChg chg="mod">
          <ac:chgData name="Aum Chalke" userId="7875b21e37cf2bf5" providerId="LiveId" clId="{102EA085-4465-4DC6-A0E6-71115EA51778}" dt="2024-06-11T08:28:45.751" v="560" actId="207"/>
          <ac:spMkLst>
            <pc:docMk/>
            <pc:sldMk cId="2706709284" sldId="278"/>
            <ac:spMk id="2" creationId="{8B49FCB9-80CD-6D53-7FAE-647BA8F05F3B}"/>
          </ac:spMkLst>
        </pc:spChg>
        <pc:spChg chg="del">
          <ac:chgData name="Aum Chalke" userId="7875b21e37cf2bf5" providerId="LiveId" clId="{102EA085-4465-4DC6-A0E6-71115EA51778}" dt="2024-06-11T08:27:47.375" v="543" actId="931"/>
          <ac:spMkLst>
            <pc:docMk/>
            <pc:sldMk cId="2706709284" sldId="278"/>
            <ac:spMk id="3" creationId="{E29FF6A4-D7D6-2ACC-441D-498520CB060B}"/>
          </ac:spMkLst>
        </pc:spChg>
        <pc:spChg chg="mod">
          <ac:chgData name="Aum Chalke" userId="7875b21e37cf2bf5" providerId="LiveId" clId="{102EA085-4465-4DC6-A0E6-71115EA51778}" dt="2024-06-11T08:29:35.716" v="600" actId="14100"/>
          <ac:spMkLst>
            <pc:docMk/>
            <pc:sldMk cId="2706709284" sldId="278"/>
            <ac:spMk id="4" creationId="{2CAF331E-13F0-D417-041A-409F19811E59}"/>
          </ac:spMkLst>
        </pc:spChg>
        <pc:picChg chg="add mod">
          <ac:chgData name="Aum Chalke" userId="7875b21e37cf2bf5" providerId="LiveId" clId="{102EA085-4465-4DC6-A0E6-71115EA51778}" dt="2024-06-11T08:29:49.958" v="602" actId="14861"/>
          <ac:picMkLst>
            <pc:docMk/>
            <pc:sldMk cId="2706709284" sldId="278"/>
            <ac:picMk id="6" creationId="{C5ED9E95-2CE1-1D8B-AA2A-13CCF9A80E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0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8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1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18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12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3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950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7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8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2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0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1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15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7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4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AD31-A0AA-4CE3-88A0-8A66A1BAD643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E4DC-2AFB-4C6C-B0D0-37E22BEAA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33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2BC8-C656-2F67-A0DC-F8FC4D24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accent6">
                    <a:lumMod val="20000"/>
                    <a:lumOff val="80000"/>
                  </a:schemeClr>
                </a:solidFill>
                <a:latin typeface="Bahnschrift SemiBold SemiConden" panose="020B0502040204020203" pitchFamily="34" charset="0"/>
              </a:rPr>
              <a:t>Holistic Workforce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DEC11-7B56-C464-38EA-482E27E6101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0" y="1935921"/>
            <a:ext cx="10909379" cy="3695700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53B7B-6A71-45C9-102C-8116C2F4BA74}"/>
              </a:ext>
            </a:extLst>
          </p:cNvPr>
          <p:cNvSpPr txBox="1"/>
          <p:nvPr/>
        </p:nvSpPr>
        <p:spPr>
          <a:xfrm>
            <a:off x="3441289" y="5468034"/>
            <a:ext cx="5289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PRESENTED BY:</a:t>
            </a:r>
          </a:p>
          <a:p>
            <a:pPr algn="ctr"/>
            <a:r>
              <a:rPr lang="en-IN" sz="2000" dirty="0"/>
              <a:t>AUM NARESH CHALKE</a:t>
            </a:r>
          </a:p>
        </p:txBody>
      </p:sp>
    </p:spTree>
    <p:extLst>
      <p:ext uri="{BB962C8B-B14F-4D97-AF65-F5344CB8AC3E}">
        <p14:creationId xmlns:p14="http://schemas.microsoft.com/office/powerpoint/2010/main" val="351435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E8DA-1022-B36E-97E8-46654E69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SUBQUERIES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E2319-8585-8118-14FA-B5198D60E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2271712"/>
            <a:ext cx="5943600" cy="3343275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2096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033A-0E95-38C3-9813-2A5879DC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324466"/>
            <a:ext cx="10429198" cy="189762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Employees with a Higher Salary than the Average Company Salary</a:t>
            </a:r>
            <a:endParaRPr lang="en-IN" sz="4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D6F63-1EB3-B85A-AC15-2A896020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0876" y="2391698"/>
            <a:ext cx="5407743" cy="3399502"/>
          </a:xfrm>
        </p:spPr>
        <p:txBody>
          <a:bodyPr>
            <a:normAutofit/>
          </a:bodyPr>
          <a:lstStyle/>
          <a:p>
            <a:r>
              <a:rPr lang="en-IN" sz="2000" dirty="0"/>
              <a:t>SYNTAX: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SELECT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employee_id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age, gender, salary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FROM employee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WHERE salary &gt;( SELECT AVG(salary)    FROM employee);</a:t>
            </a:r>
            <a:endParaRPr lang="en-IN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460913-F8CD-28AB-81EF-EA0B6936B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89" y="2391698"/>
            <a:ext cx="4730737" cy="3207939"/>
          </a:xfr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3601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550D-A6D0-C271-29F5-1DF9A843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10537353" cy="166165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Find employees with a salary greater than the average salary of their respective department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8355229-8A7D-CD37-AC8F-1CC93CBAD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94" y="2546556"/>
            <a:ext cx="4607987" cy="2900515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B10A-2547-747C-22C9-C5058CCD5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448232"/>
            <a:ext cx="5857198" cy="2998839"/>
          </a:xfrm>
        </p:spPr>
        <p:txBody>
          <a:bodyPr>
            <a:normAutofit/>
          </a:bodyPr>
          <a:lstStyle/>
          <a:p>
            <a:r>
              <a:rPr lang="en-IN" sz="2000" dirty="0"/>
              <a:t>SYNTAX: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SELECT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employee_id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age, gender, salary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FROM employee e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WHERE salary &gt; (SELECT AVG(salary)                 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FROM employee                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WHERE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department_id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e.department_id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);</a:t>
            </a:r>
            <a:endParaRPr lang="en-IN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3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8CA3-735B-D17B-BC66-9E700580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10350328" cy="13666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Find the department name of the youngest employee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7365FC-EEBF-47DE-7A43-D9DDA4AC0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83" y="2831690"/>
            <a:ext cx="4623987" cy="16617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DCA2C-F564-07D7-0BAD-AA692E64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290916"/>
            <a:ext cx="5316424" cy="2880851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SYNTAX: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SELECT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department_name</a:t>
            </a:r>
            <a:endParaRPr lang="en-US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FROM department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WHERE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department_id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(SELECT 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department_id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FROM employee </a:t>
            </a:r>
          </a:p>
          <a:p>
            <a:pPr algn="l"/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WHERE age = (SELECT MIN(age) FROM employee));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03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77F6-BFF4-8657-91A7-957BC454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10842153" cy="145517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Employees with Higher Performance Rating than the Average in Their Department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DF4533-50FC-8243-A973-F87481F66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7168"/>
            <a:ext cx="5437239" cy="29078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5555-B5AF-AA3A-BA8D-179B109DF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657167"/>
            <a:ext cx="5178772" cy="2907889"/>
          </a:xfrm>
        </p:spPr>
        <p:txBody>
          <a:bodyPr>
            <a:normAutofit/>
          </a:bodyPr>
          <a:lstStyle/>
          <a:p>
            <a:r>
              <a:rPr lang="en-IN" sz="2000" dirty="0"/>
              <a:t>SYNTAX:</a:t>
            </a:r>
          </a:p>
          <a:p>
            <a:pPr algn="l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employee_id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age, gender, salary,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performance_rating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department_id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FROM employee e WHERE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performance_rating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&gt; (    SELECT AVG(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performance_rating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    FROM employee  WHERE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department_id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e.department_id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);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06B2-D549-67E6-2C60-F544B452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JOINS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657E6-2ECA-2530-7028-951ABA51D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095499"/>
            <a:ext cx="10353761" cy="4049661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2877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93BA9B-127D-851B-13C7-F99EC78B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10576682" cy="140601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List all employees with their department names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062CEE-F1AA-D23C-726D-EA7AEB0FD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05" y="2318984"/>
            <a:ext cx="4652527" cy="3629532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A3650B-61F8-71CB-5AA1-4775B79D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5550" y="2318984"/>
            <a:ext cx="5522901" cy="3629531"/>
          </a:xfrm>
        </p:spPr>
        <p:txBody>
          <a:bodyPr>
            <a:normAutofit/>
          </a:bodyPr>
          <a:lstStyle/>
          <a:p>
            <a:r>
              <a:rPr lang="en-IN" sz="2000" dirty="0"/>
              <a:t>SYNTAX: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e.employee_id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e.age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e.gender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d.department_name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FROM employee e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JOIN department d 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e.department_id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d.department_id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597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D7A47F-73D6-311B-87F5-777224F6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580103"/>
            <a:ext cx="10330875" cy="12388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List employees and their business travel type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558F0C-77B6-F811-58C4-4A5C6118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50" y="2495090"/>
            <a:ext cx="4984953" cy="3296110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31FD7-8BAC-BDBB-A98F-4DF36021D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418735"/>
            <a:ext cx="5267262" cy="3372465"/>
          </a:xfrm>
        </p:spPr>
        <p:txBody>
          <a:bodyPr>
            <a:normAutofit/>
          </a:bodyPr>
          <a:lstStyle/>
          <a:p>
            <a:r>
              <a:rPr lang="en-IN" sz="2000" dirty="0"/>
              <a:t>SYNTAX: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e.employee_id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e.age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e.gender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bt.business_travel_type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FROM employee e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left JOIN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business_travel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bt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e.business_travel_id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=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bt.business_travel_id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62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EF08-1D67-4F6B-CBBC-A5A1797E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10232553" cy="133718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List all employees and their educational specialization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56B359-1C13-1937-FA0E-8FB1F2A85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616" y="2330246"/>
            <a:ext cx="4763165" cy="3372321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37A39-A903-EA5B-F13D-A2A9BFFE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7" y="2330246"/>
            <a:ext cx="5375417" cy="3372321"/>
          </a:xfrm>
        </p:spPr>
        <p:txBody>
          <a:bodyPr>
            <a:normAutofit/>
          </a:bodyPr>
          <a:lstStyle/>
          <a:p>
            <a:r>
              <a:rPr lang="en-IN" sz="2000" dirty="0"/>
              <a:t>SYNTAX: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e.employee_id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e.age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e.gender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e.salary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edu.educational_specialisation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FROM employee e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LEFT JOIN education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edu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e.education_id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edu.education_id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1241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CB9-80CD-6D53-7FAE-647BA8F0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10380037" cy="12388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List all marital statuses and the employees who have those statuses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ED9E95-2CE1-1D8B-AA2A-13CCF9A80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74" y="2352195"/>
            <a:ext cx="4772691" cy="3439005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F331E-13F0-D417-041A-409F19811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7" y="2352195"/>
            <a:ext cx="5513069" cy="3439005"/>
          </a:xfrm>
        </p:spPr>
        <p:txBody>
          <a:bodyPr>
            <a:normAutofit/>
          </a:bodyPr>
          <a:lstStyle/>
          <a:p>
            <a:r>
              <a:rPr lang="en-IN" sz="2000" dirty="0"/>
              <a:t>SYNTAX: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ms.marital_status_type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e.employee_id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e.age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e.gender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e.salary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FROM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marital_status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ms</a:t>
            </a:r>
            <a:endParaRPr lang="en-IN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RIGHT JOIN employee e </a:t>
            </a:r>
          </a:p>
          <a:p>
            <a:pPr algn="l"/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 </a:t>
            </a:r>
          </a:p>
          <a:p>
            <a:pPr algn="l"/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ms.marital_status_id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= </a:t>
            </a:r>
            <a:r>
              <a:rPr lang="en-IN" sz="1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e.marital_status_id</a:t>
            </a:r>
            <a:r>
              <a:rPr lang="en-IN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0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6BA0-22AC-2D9F-CB14-EC8B3F90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</a:t>
            </a:r>
            <a:r>
              <a:rPr lang="en-IN" dirty="0" err="1"/>
              <a:t>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EC30F-9498-1026-3C5A-2472AE67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80" y="1935921"/>
            <a:ext cx="9205528" cy="4202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tx1"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67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AB03-6EDE-9DEE-A73E-31445D36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830529"/>
          </a:xfrm>
        </p:spPr>
        <p:txBody>
          <a:bodyPr>
            <a:normAutofit/>
          </a:bodyPr>
          <a:lstStyle/>
          <a:p>
            <a:r>
              <a:rPr lang="en-IN" sz="9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ThANK</a:t>
            </a:r>
            <a:r>
              <a:rPr lang="en-IN" sz="9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5078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2111-5F3F-D03F-E5BF-232D93E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Structure of the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CA3BFE-6DC5-0D50-753A-25677D404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8" y="1848465"/>
            <a:ext cx="7983793" cy="3854246"/>
          </a:xfrm>
          <a:effectLst>
            <a:glow rad="101600">
              <a:schemeClr val="tx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1245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290-CD6C-ED95-1BC7-A4CE4084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08316" cy="997974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Employee TABLE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EFCCA4-B82D-612C-61BF-5E5EF56B7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2756"/>
            <a:ext cx="4706007" cy="2943636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2E711-0299-3741-ACA1-63A82F91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 DESCRIBES THE STRUCTURE OF THE EMPLOYEE TABLE</a:t>
            </a:r>
          </a:p>
          <a:p>
            <a:endParaRPr lang="en-IN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IN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IN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SYNTAX: </a:t>
            </a:r>
          </a:p>
          <a:p>
            <a:r>
              <a:rPr lang="en-IN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</a:t>
            </a: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employee;</a:t>
            </a:r>
          </a:p>
        </p:txBody>
      </p:sp>
    </p:spTree>
    <p:extLst>
      <p:ext uri="{BB962C8B-B14F-4D97-AF65-F5344CB8AC3E}">
        <p14:creationId xmlns:p14="http://schemas.microsoft.com/office/powerpoint/2010/main" val="104624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290-CD6C-ED95-1BC7-A4CE4084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08316" cy="99797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Department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3C3963-3AB4-F385-D0A5-ED9B354B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46" y="2971800"/>
            <a:ext cx="5191850" cy="733527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2E711-0299-3741-ACA1-63A82F91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 DESCRIBES THE STRUCTURE OF THE DEPARTMENT TABLE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SYNTAX: </a:t>
            </a:r>
          </a:p>
          <a:p>
            <a:r>
              <a:rPr lang="en-IN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</a:t>
            </a: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DEPARTMENT;</a:t>
            </a:r>
          </a:p>
        </p:txBody>
      </p:sp>
    </p:spTree>
    <p:extLst>
      <p:ext uri="{BB962C8B-B14F-4D97-AF65-F5344CB8AC3E}">
        <p14:creationId xmlns:p14="http://schemas.microsoft.com/office/powerpoint/2010/main" val="85831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290-CD6C-ED95-1BC7-A4CE4084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08316" cy="99797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Designation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7D3237-167E-CD7A-2C9E-010FC99F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45" y="2971800"/>
            <a:ext cx="5649113" cy="800212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2E711-0299-3741-ACA1-63A82F91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/>
              <a:t>IT DESCRIBES THE STRUCTURE OF THE DESIGNATION TABLE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SYNTAX: </a:t>
            </a:r>
          </a:p>
          <a:p>
            <a:r>
              <a:rPr lang="en-IN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</a:t>
            </a: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DESIGNATION;</a:t>
            </a:r>
          </a:p>
        </p:txBody>
      </p:sp>
    </p:spTree>
    <p:extLst>
      <p:ext uri="{BB962C8B-B14F-4D97-AF65-F5344CB8AC3E}">
        <p14:creationId xmlns:p14="http://schemas.microsoft.com/office/powerpoint/2010/main" val="219703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290-CD6C-ED95-1BC7-A4CE4084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10408316" cy="1076633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Education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C19E82-6A3B-E318-853B-8C837B7F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155" y="2971800"/>
            <a:ext cx="5668166" cy="857370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2E711-0299-3741-ACA1-63A82F91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 DESCRIBES THE STRUCTURE OF THE EDUCATION TABLE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SYNTAX: </a:t>
            </a:r>
          </a:p>
          <a:p>
            <a:r>
              <a:rPr lang="en-IN" sz="2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</a:t>
            </a:r>
            <a:r>
              <a:rPr lang="en-IN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EDUCATION;</a:t>
            </a:r>
          </a:p>
        </p:txBody>
      </p:sp>
    </p:spTree>
    <p:extLst>
      <p:ext uri="{BB962C8B-B14F-4D97-AF65-F5344CB8AC3E}">
        <p14:creationId xmlns:p14="http://schemas.microsoft.com/office/powerpoint/2010/main" val="40231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290-CD6C-ED95-1BC7-A4CE4084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08316" cy="99797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Business travel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70AA4C-BDC2-DB74-E60E-B632EA006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48" y="2971800"/>
            <a:ext cx="5582429" cy="752580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2E711-0299-3741-ACA1-63A82F91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 DESCRIBES THE STRUCTURE OF THE BUSINESS TRAVEL TABLE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SYNTAX: </a:t>
            </a:r>
          </a:p>
          <a:p>
            <a:r>
              <a:rPr lang="en-IN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</a:t>
            </a: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BUSINESS_TRAVEL;</a:t>
            </a:r>
          </a:p>
        </p:txBody>
      </p:sp>
    </p:spTree>
    <p:extLst>
      <p:ext uri="{BB962C8B-B14F-4D97-AF65-F5344CB8AC3E}">
        <p14:creationId xmlns:p14="http://schemas.microsoft.com/office/powerpoint/2010/main" val="385692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290-CD6C-ED95-1BC7-A4CE4084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408316" cy="99797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Marital status TABLE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505D5D-1258-C449-535B-EDFBFEE6C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69" y="2971800"/>
            <a:ext cx="5249008" cy="800212"/>
          </a:xfrm>
          <a:effectLst>
            <a:glow rad="101600">
              <a:schemeClr val="tx1">
                <a:alpha val="60000"/>
              </a:schemeClr>
            </a:glo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2E711-0299-3741-ACA1-63A82F91C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IT DESCRIBES THE STRUCTURE OF THE MARITAL_STATUS TABLE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SYNTAX: </a:t>
            </a:r>
          </a:p>
          <a:p>
            <a:r>
              <a:rPr lang="en-IN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desc</a:t>
            </a:r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MARITAL_STATUS;</a:t>
            </a:r>
          </a:p>
        </p:txBody>
      </p:sp>
    </p:spTree>
    <p:extLst>
      <p:ext uri="{BB962C8B-B14F-4D97-AF65-F5344CB8AC3E}">
        <p14:creationId xmlns:p14="http://schemas.microsoft.com/office/powerpoint/2010/main" val="252748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160</TotalTime>
  <Words>527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Rounded MT Bold</vt:lpstr>
      <vt:lpstr>Bahnschrift SemiBold SemiConden</vt:lpstr>
      <vt:lpstr>Bookman Old Style</vt:lpstr>
      <vt:lpstr>Rockwell</vt:lpstr>
      <vt:lpstr>Damask</vt:lpstr>
      <vt:lpstr>Holistic Workforce</vt:lpstr>
      <vt:lpstr>ER DiaGRAM</vt:lpstr>
      <vt:lpstr>Structure of the table</vt:lpstr>
      <vt:lpstr>Employee TABLE</vt:lpstr>
      <vt:lpstr>Department TABLE</vt:lpstr>
      <vt:lpstr>Designation TABLE</vt:lpstr>
      <vt:lpstr>Education TABLE</vt:lpstr>
      <vt:lpstr>Business travel TABLE</vt:lpstr>
      <vt:lpstr>Marital status TABLE</vt:lpstr>
      <vt:lpstr>SUBQUERIES</vt:lpstr>
      <vt:lpstr>Employees with a Higher Salary than the Average Company Salary</vt:lpstr>
      <vt:lpstr>Find employees with a salary greater than the average salary of their respective department</vt:lpstr>
      <vt:lpstr>Find the department name of the youngest employee</vt:lpstr>
      <vt:lpstr>Employees with Higher Performance Rating than the Average in Their Department</vt:lpstr>
      <vt:lpstr>JOINS</vt:lpstr>
      <vt:lpstr>List all employees with their department names</vt:lpstr>
      <vt:lpstr>List employees and their business travel type</vt:lpstr>
      <vt:lpstr>List all employees and their educational specialization</vt:lpstr>
      <vt:lpstr>List all marital statuses and the employees who have those statuses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Holistic Workforce Management System</dc:title>
  <dc:creator>Aum Chalke</dc:creator>
  <cp:lastModifiedBy>Aum Chalke</cp:lastModifiedBy>
  <cp:revision>3</cp:revision>
  <dcterms:created xsi:type="dcterms:W3CDTF">2024-06-05T02:49:53Z</dcterms:created>
  <dcterms:modified xsi:type="dcterms:W3CDTF">2024-06-12T12:45:12Z</dcterms:modified>
</cp:coreProperties>
</file>