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006A-4570-4498-A867-6D73E0879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2E14-A1AF-4112-BF2D-406AB466C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0BE-026C-4111-80D1-F98265DE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374B-B12A-4C34-8328-FDA80D51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9767-03B3-46AD-87FC-693F1605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55B-BB7D-4BE1-8AD5-7F75C2AF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86C2F-0D96-4FE9-8A1A-0E30D585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8913-87C8-4840-B3B2-E18D5EA4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58AE-EFAF-472D-A8B1-68D40E06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081A-F5DE-47A2-BC1D-4CEE5521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0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0AF16-8546-4FFD-826B-5EF11895E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734B7-20DD-46E5-B88B-2966A97DD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AFAB-C8DB-47ED-A2DF-EFD29514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6526-D15B-4B4C-9C74-0B6F629D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97CC-DEE2-42D9-87A2-9F878885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5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1F2F-9910-4BE8-9222-75BDCF61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573A-76DE-41D2-A4C7-1950B1A0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DD76-6681-4C49-83A6-093644EC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8DB3-7BE2-4C39-81FD-54C11E83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5DE6-4D44-405D-B3CA-6E15FD84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2597-C4CD-43CE-B3C2-0C57385D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8CB8-8BC1-449A-80E8-6F9876F6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13B2-9C59-495B-953C-1A4FE435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3E6F-D429-41E7-B4F9-0FF8FE4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4735-2F57-4181-AB4A-DF7DD9E6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5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5FD5-5C1F-4C80-8FA1-21C9E439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386D-DD55-4F25-9AA3-1E18D987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10D5-AAD4-4E4F-8B1F-52EEB28C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EF729-36BE-4554-844A-63BFCA0A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0E43-A44C-4581-A231-EB29E9DD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5F3F-5C97-479D-84B4-BEAF559D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2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6FF-2F3B-4E5D-85BE-86B0296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DC00-9D0E-4A69-943A-2A3B47B8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51E7-276B-47B9-8902-090D25D7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B20C1-40DC-47AF-AC18-C21B6769C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021BA-060A-4D78-9530-B58C8F084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15780-EFE8-4E56-ACCB-622D6370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5A110-88B4-4463-99CF-E323DB43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7581E-1FF2-4D34-AFF5-4272F1CA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E5DF-2187-452C-BB38-44BD3CA8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2D19A-3B72-49AD-A8EE-DE709623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94F1C-9DD0-4FF6-97F9-01892D53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A8DD-8E69-4F06-B082-EE2BBF8B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6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5BAD6-DB46-4A70-B69E-0D5DAB5F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19D59-B461-4E42-B75B-BE9D2A3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AB6B-2001-4323-BF8F-B0941D5B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0073-8ABC-4B62-B33A-65477513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3CEB-6430-4728-9A90-3F419F35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807F-4FBA-4616-889E-84AE85D5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6F216-7BD4-4B76-B07F-2021B1A7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7624-B0A5-4F10-99A1-453A1122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5CBD-0842-47AF-9362-09C75C8D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5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9E3F-FC68-452B-BCFE-EA5E153F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70676-179C-434B-B9D9-30E5AC2D2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EC77-515A-4F5A-A076-1EDB1619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98797-8740-431F-8E89-064F739F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D0A4-5E52-45E8-A57E-24DD977E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48C33-6D43-464C-ABBF-E9E77F72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BA6CA-5D47-4020-9398-A66F4E1A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DCA1-F6EE-4FFA-B1C7-58D93063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1BE7-072B-4C61-AD2F-A14BFF399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3582-97EF-4353-B215-EC91756ECB9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5E6-DA7D-47DB-AE57-CE316C626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B623-0D18-4D68-B3C1-539448E4D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BDFE-09E2-4DA0-A917-8E8DBE807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CBF8-1BD8-4D49-A6DE-305C8C0A9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Unit-2	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F92C12-B6BE-4BA1-89D5-3C3D8F0773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E565B-027E-49F0-AB49-25258CC7BE02}"/>
              </a:ext>
            </a:extLst>
          </p:cNvPr>
          <p:cNvSpPr txBox="1"/>
          <p:nvPr/>
        </p:nvSpPr>
        <p:spPr>
          <a:xfrm>
            <a:off x="4527175" y="3906699"/>
            <a:ext cx="3442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266234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BAE9-B356-4329-8216-01057C8D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Strategies for Prevention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F2E45F-E621-4FFB-B140-807AADF9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Emails Carefully: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suspicious senders, incorrect URLs, and unsolicited requests.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Click on Links Without Verifying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Hover over links to check URLs before clicking.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Phishing Attempts: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to your IT department or authorities like </a:t>
            </a:r>
            <a:r>
              <a:rPr lang="en-IN" b="1" dirty="0"/>
              <a:t>Certified Information Systems Auditor</a:t>
            </a:r>
            <a:r>
              <a:rPr lang="en-IN" dirty="0"/>
              <a:t> (CISA)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b="1" dirty="0"/>
              <a:t>Anti-Phishing Working Group</a:t>
            </a:r>
            <a:r>
              <a:rPr lang="en-IN" dirty="0"/>
              <a:t> (APWG)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Encrypt 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backups and encryption can help reduce damage from phishing attacks.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7FDD-BAB5-4B94-9623-E3E09F9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F725C1-3C6C-4881-981B-697312852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847" y="1973964"/>
            <a:ext cx="1051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remains a significant threat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it's growing in sophistication.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money trail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help in identifying attackers and recovering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Preventive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education, technical tools, and quick reporting are essential for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call to action: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informed and be vigilant. </a:t>
            </a:r>
          </a:p>
        </p:txBody>
      </p:sp>
    </p:spTree>
    <p:extLst>
      <p:ext uri="{BB962C8B-B14F-4D97-AF65-F5344CB8AC3E}">
        <p14:creationId xmlns:p14="http://schemas.microsoft.com/office/powerpoint/2010/main" val="9169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E701A-BD43-48B8-9FEE-75D4E5C1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844848"/>
              </p:ext>
            </p:extLst>
          </p:nvPr>
        </p:nvGraphicFramePr>
        <p:xfrm>
          <a:off x="1231641" y="2056273"/>
          <a:ext cx="9927771" cy="2042160"/>
        </p:xfrm>
        <a:graphic>
          <a:graphicData uri="http://schemas.openxmlformats.org/drawingml/2006/table">
            <a:tbl>
              <a:tblPr/>
              <a:tblGrid>
                <a:gridCol w="9927771">
                  <a:extLst>
                    <a:ext uri="{9D8B030D-6E8A-4147-A177-3AD203B41FA5}">
                      <a16:colId xmlns:a16="http://schemas.microsoft.com/office/drawing/2014/main" val="307818134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Attacks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of Phishing,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following phishing money trail,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protection against phishing attacks</a:t>
                      </a:r>
                      <a:endParaRPr lang="en-US" sz="4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5943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64B1C7-DA45-495D-BFC2-C5AC10E0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53514" y="-1667871"/>
            <a:ext cx="794221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DB94CE6-6E15-4B67-B7C9-6A9B1F26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32796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CD86-D583-4681-A7EE-15200406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2C30-9F90-4144-A814-7727B7EE3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cyberattack where attackers impersonate legitimate entities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sensitive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passwords, credit card details,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D2B0-CFA9-4B3A-8887-F1153EBE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it's Dangerous: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4A90-A7A1-4625-ABC0-E3B5118F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phishing is the most common type of cyberattack, and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cause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reputational damage.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7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4B93-D307-4292-93BD-9039004D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Phishing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0BCA-06AB-42C1-9FB5-501F245A7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3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a Phishing Attack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Creating Deceptive Messages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Attackers impersonate trusted organizations.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Embedding Malicious Links/Attachments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Fake websites or malware-laden attachments.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Impersonating Legitimate Websites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Cloned websites that appear legitimate.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Triggering Response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Emotional manipulation through urgency (e.g., "Account suspended").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Stealing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Collected credentials used for financial or identity theft.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1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FDFA-C5ED-4837-84F7-1EB091BB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290A-AD48-4A41-B6FC-929FB5AD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Phishing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Broad attacks using emails with fake links.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Targeted attacks on individuals or organizations.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Phishing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real email is cloned and malicious links are inserted.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 &amp; Smishing: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calls (Vishing) or SMS messages (Smishing) used to phish for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4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7372-823B-469D-87E6-7FB7662C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BC11-C150-45A1-BD33-3C6FC3BC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Phishing Attacks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financial institution was attacked, and customers lost money.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government entity fell victim to a spear phishing attack, leading to data breaches.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retail company’s customers were targeted via smishing scams.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4D7C-99BF-45AE-AE1F-5329CFE0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Phishing Money Trail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3B2B-38CE-4CF9-96B0-6BA73C59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Transaction Patterns: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Investigators identify unusual financial activity.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Cryptocurrency: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analysis tools used to follow cryptocurrency transactions.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Mule Accounts: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use intermediaries to move money across borders.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Financial Institutions: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helps freeze accounts or recover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8A80-FA7F-477F-A637-9495C16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Phishing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EF2091-22ED-4C99-A357-75FC0481C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3"/>
            <a:ext cx="1129136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 and Education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Educating employees and individuals to identify phishing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clicking on suspicious links or attachments.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Filtering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Stops suspicious emails from reaching inboxes.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Requires multiple steps for access, reducing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 Filtering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Blocks known phishing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Software Updates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all systems are patched against vulnerabilities. </a:t>
            </a:r>
          </a:p>
        </p:txBody>
      </p:sp>
    </p:spTree>
    <p:extLst>
      <p:ext uri="{BB962C8B-B14F-4D97-AF65-F5344CB8AC3E}">
        <p14:creationId xmlns:p14="http://schemas.microsoft.com/office/powerpoint/2010/main" val="41503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Unit-2 </vt:lpstr>
      <vt:lpstr>Syllabus</vt:lpstr>
      <vt:lpstr>Introduction</vt:lpstr>
      <vt:lpstr>Why it's Dangerous:</vt:lpstr>
      <vt:lpstr>How Phishing Works</vt:lpstr>
      <vt:lpstr>Types of Phishing Attacks</vt:lpstr>
      <vt:lpstr>Real-Life Examples</vt:lpstr>
      <vt:lpstr>Following the Phishing Money Trail</vt:lpstr>
      <vt:lpstr>Protection Against Phishing</vt:lpstr>
      <vt:lpstr>Key Strategies for Prevention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</dc:title>
  <dc:creator>CSE-44</dc:creator>
  <cp:lastModifiedBy>Aum Dhabalia</cp:lastModifiedBy>
  <cp:revision>6</cp:revision>
  <dcterms:created xsi:type="dcterms:W3CDTF">2024-09-05T03:28:11Z</dcterms:created>
  <dcterms:modified xsi:type="dcterms:W3CDTF">2024-09-09T04:28:44Z</dcterms:modified>
</cp:coreProperties>
</file>