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70" r:id="rId22"/>
    <p:sldId id="265" r:id="rId23"/>
    <p:sldId id="273" r:id="rId24"/>
    <p:sldId id="266" r:id="rId25"/>
    <p:sldId id="274" r:id="rId26"/>
    <p:sldId id="275" r:id="rId27"/>
    <p:sldId id="276" r:id="rId28"/>
    <p:sldId id="277" r:id="rId29"/>
    <p:sldId id="267" r:id="rId30"/>
    <p:sldId id="278" r:id="rId31"/>
    <p:sldId id="279" r:id="rId32"/>
    <p:sldId id="280" r:id="rId33"/>
    <p:sldId id="281" r:id="rId34"/>
    <p:sldId id="304" r:id="rId35"/>
    <p:sldId id="286" r:id="rId36"/>
    <p:sldId id="287" r:id="rId37"/>
    <p:sldId id="292" r:id="rId38"/>
    <p:sldId id="288" r:id="rId39"/>
    <p:sldId id="289" r:id="rId40"/>
    <p:sldId id="290" r:id="rId41"/>
    <p:sldId id="291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68" r:id="rId55"/>
    <p:sldId id="269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8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6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8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0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BA24-80FF-4ABC-9010-B210AC44B70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D144-4919-44B9-A12C-5548CC1C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7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ED5-EA93-4114-BF14-B23F02966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1 </a:t>
            </a:r>
            <a:endParaRPr lang="en-IN" sz="8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11ED5-849E-4BB7-85EF-668DD3625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of Hackers: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1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79A7-5A90-4169-8AB0-659D7567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Tips for Enhanced 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44EC-BA58-4BB0-89BE-45FAA0B1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can be restored in case of loss or attack.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cloud services or external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Yourself and Others: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informed about the latest security practices and share knowledge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Security Tools: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Firewalls, antivirus software, and VPN services.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9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B38-734E-48DC-A6FA-1A91C7AE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012C-4028-4A44-BF2A-65B8671B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hacker types and methods.</a:t>
            </a:r>
          </a:p>
          <a:p>
            <a:pPr marL="557213" lvl="1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protection strategies and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security measures and stay informed about new threats.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B917-5868-4787-AAE2-495555EBC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Spyware and Anti-Spyware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8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A6CF-ED7E-4AD4-A211-DB039D5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67" y="777502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Spyware?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042689-0D0C-44F6-8675-8CFB68ED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41" y="2287890"/>
            <a:ext cx="70193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Spyware is malicious software designed to collect information about users without their consent.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7233-F893-44C1-A970-C1E1F2AAF0B7}"/>
              </a:ext>
            </a:extLst>
          </p:cNvPr>
          <p:cNvSpPr txBox="1"/>
          <p:nvPr/>
        </p:nvSpPr>
        <p:spPr>
          <a:xfrm>
            <a:off x="726141" y="3711405"/>
            <a:ext cx="6920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gather personal data, track activities, and sometimes cause harm. </a:t>
            </a:r>
          </a:p>
        </p:txBody>
      </p:sp>
    </p:spTree>
    <p:extLst>
      <p:ext uri="{BB962C8B-B14F-4D97-AF65-F5344CB8AC3E}">
        <p14:creationId xmlns:p14="http://schemas.microsoft.com/office/powerpoint/2010/main" val="29534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FCA1-F99F-4F04-A1E6-C0934AD3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BA72-654D-4965-811B-FCDFE149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keystrokes to steal passwords and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Adware: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unwanted ads and collects browsing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Disguise as legitimate software but contain spyware.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Hijackers: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browser settings and collect browsing history.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87D2-18D4-4754-AE0F-D85AFBA8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Spyware Works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B26C91A-9169-4FB7-8106-65A5A1482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85" y="1229025"/>
            <a:ext cx="83360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Infiltration: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Often through downloads, email attachments, or malicious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Gathers personal information and browsing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Sends collected data to remote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Stealth: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techniques to avoid detection (e.g., rootkits, encryption).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45A7-84D6-4BC9-9BC9-72FE17F7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9794-D34C-4F76-A62A-F17E1556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Anti-Spyware Software: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like Malwarebytes, Spybot Search &amp; Destroy.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for unusual system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Scans: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Regularly scan your system for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for unfamiliar software and browser extensions.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Watch for unusual network traffic.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9876-99BB-4EB6-9D82-82B58BD7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Escapism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3657-B41C-42FC-97F3-E29B806D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 spyware by modifying system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Obscures data to avoid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Polymorphic Code: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code patterns to evade signature-based detection.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24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73CD-98B6-458A-977D-C676B34B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5FD9-EF00-4FD5-9EC8-96393BD1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Stolen personal information used for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Theft: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access to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of user activities and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Advertising: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Intrusive ads and data collection on user preferences.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0F83-4692-4E00-9D1B-BABBB4CA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Risks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996D-B104-4AB1-834C-F7CAA2B8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Updated: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all software is up-to-date with security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Reputable Security Software: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 reliable antivirus and anti-spyware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Safe Browsing: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suspicious links and downloads.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Yourself and Others: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informed about threats and safe computing practices.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84A3-033B-4901-B42B-F716835C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B2C8-058A-4735-97CE-E27065A5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or manipulation of computer systems or networks.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426C-99E9-4394-B95C-84FC754C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9202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Hijacking Home Page and Search Pages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CB3D-1DE3-49B8-A234-59D7AD61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Altering browser settings to redirect users to unwanted sites or collect browsing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Hijacking: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the default home page to a malicious or advertising site.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 Hijacking: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Modifies the default search engine to redirect queries or collect search data.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2C8C-741A-4999-B938-AD91FE72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Hijackers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74EF-A2F3-4317-BD4F-F95DD929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that changes your web browser's home page and default search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Redirects users to unwanted websites.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Modifies browser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 of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exposure to phishing or adware.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9556-7A16-4893-96BA-E034728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Dialers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5D03-F609-4A51-95CA-503DB4C7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547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Malicious software that connects a computer to premium-rate phone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Dialing: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calls to expensive phone numbers without user consent.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in high telephone bills for the user.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0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FCA1-F99F-4F04-A1E6-C0934AD3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Dialers 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BA72-654D-4965-811B-FCDFE149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691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bundled with other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through deceptive websites or downloads.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connection to premium-rate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downloading software from untrusted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check phone bills for unexpected charges.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71EE-60FF-422E-B6A2-C365DCB0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Key Loggers and Rootkits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D392-40F6-4B80-BBFF-3A35ED26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every keystroke to capture sensitive information like passwords and credit card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Captured: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credentials, personal information, and financial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Conceals the presence of other malicious software, including spyware.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Alters system processes and files to hide spyware from detection.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87D2-18D4-4754-AE0F-D85AFBA8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B26C91A-9169-4FB7-8106-65A5A1482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43951"/>
            <a:ext cx="78867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records every keystroke made on a keyboard.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sensitive information such as passwords and credit card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of personal and financial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invasion.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45A7-84D6-4BC9-9BC9-72FE17F7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Key Loggers 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9794-D34C-4F76-A62A-F17E1556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73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Methods: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delivered via email attachments or malicious downloads.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Capture: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keystrokes and may capture screenshots.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anti-keylogger tools and regularly scan your system.</a:t>
            </a:r>
          </a:p>
        </p:txBody>
      </p:sp>
    </p:spTree>
    <p:extLst>
      <p:ext uri="{BB962C8B-B14F-4D97-AF65-F5344CB8AC3E}">
        <p14:creationId xmlns:p14="http://schemas.microsoft.com/office/powerpoint/2010/main" val="20190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9876-99BB-4EB6-9D82-82B58BD7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3657-B41C-42FC-97F3-E29B806D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52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malware designed to gain and maintain privileged access to a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its presence and activities from users and security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control over the compromised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of detection by security measures.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9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73CD-98B6-458A-977D-C676B34B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Rootkits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5FD9-EF00-4FD5-9EC8-96393BD1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643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system vulnerabilities or uses social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Conceals its presence and activities by modifying the operating system or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Removal: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specialized rootkit detection tools and perform a full system scan.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BFD5-E996-49AE-9AD5-78AAA8FE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711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Spyware Money Trail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D34F-E586-4FF0-A74E-1F329B63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01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financial transactions to identify and disrupt the flow of funds from spyware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suspicious payments or transactions related to spyware.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Laundering Investigation: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Tracing how funds are laundered and identifying involved parties.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2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770C-06EB-433D-9679-5A66274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Hackers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F88A00-8D38-4289-A26A-23F60564B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3291" y="2056233"/>
            <a:ext cx="3297891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Hat Hackers: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Hat Hackers: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Hat Hackers: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24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0F83-4692-4E00-9D1B-BABBB4CA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Spyware Money Trail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996D-B104-4AB1-834C-F7CAA2B8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 that collects data without user consent and monetizes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Trail: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sold to third parties or used for targeted advertising.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Methods: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network traffic and financial transactions related to spyware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of known spyware operations.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426C-99E9-4394-B95C-84FC754C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Anti-Spyware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CB3D-1DE3-49B8-A234-59D7AD61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designed to detect and remove spyware.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 for and identifies spyware based on signatures or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 anti-spyware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solutions with antivirus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through regular updates and scans.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9556-7A16-4893-96BA-E034728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Anti-Spyware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5D03-F609-4A51-95CA-503DB4C7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5950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Capabilities: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protection and scheduled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Methods: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and behavior-based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features to block spyware installation attempts.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71EE-60FF-422E-B6A2-C365DCB0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Internet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D392-40F6-4B80-BBFF-3A35ED26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Tips: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browsing habits.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clicking on suspicious links or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Updates: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operating systems and applications up to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back up important data to prevent loss from malware.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D29-C166-403A-A396-EA9DF176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Websites and privacy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44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C04-9D20-4416-AE81-BAFCD2B4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Cookies?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094D-5593-4DD9-886B-97F9BE29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Small data files stored on your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cookies: Session cookies, Persistent 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 Session management, Personalization, Tracking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0573-DF58-4883-8003-C36A85B1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Implications of Cookies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37B7-FBEA-48E1-87AD-4ECCFEE2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132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profiling: How cookies monitor online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concerns: Unauthorized data sharing and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controls: Managing and deleting cookies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E64-1C10-4F46-AFC7-C4EB6BF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Implications of Web Bugs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5269-0DE3-4C45-AD56-6EC37B85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922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without consent: How web bugs gather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privacy: Intrusive tracking and data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protection: Using privacy-focused tools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6280DE-9ED7-4D68-86BE-089BA0D4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64" y="2088361"/>
            <a:ext cx="86863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Tiny, often invisible images or scripts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Tracking user behavior, Measuring campaign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they work: Embedded in web pages or emails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8F09E-2D2C-40B8-A675-0F473CCBCE9E}"/>
              </a:ext>
            </a:extLst>
          </p:cNvPr>
          <p:cNvSpPr txBox="1"/>
          <p:nvPr/>
        </p:nvSpPr>
        <p:spPr>
          <a:xfrm>
            <a:off x="439271" y="1236240"/>
            <a:ext cx="6938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Web Bugs?</a:t>
            </a:r>
          </a:p>
        </p:txBody>
      </p:sp>
    </p:spTree>
    <p:extLst>
      <p:ext uri="{BB962C8B-B14F-4D97-AF65-F5344CB8AC3E}">
        <p14:creationId xmlns:p14="http://schemas.microsoft.com/office/powerpoint/2010/main" val="22512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16C7-EFBC-43B9-A2F9-E55BFDE4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Personal Profiles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2E64-C536-44F6-9D7E-00422A4D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Cookies and web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Creation: Compiling data into detailed 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Targeted advertising and content personalization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482F-4DEF-4D64-97D6-A6CB7E1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Kiddies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797315-6DC0-44A5-B0E7-CBF743DD0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369354"/>
            <a:ext cx="7560609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Inexperienced individuals who use pre-written tools or scripts to perform attacks.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Technical Skills:</a:t>
            </a: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Rely on existing tools rather than creating exploits.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seek recognition or thrill rather than profit.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Tools:</a:t>
            </a: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LOIC (Low Orbit Ion Cannon):</a:t>
            </a: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DDoS attacks.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Metasploit Framework:</a:t>
            </a: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exploitation but can be misused by script kiddies.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5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7EC-45B1-443C-954B-BE816A2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5711-0632-4C00-8134-0C786A98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83622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 Importance of privacy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Control: Managing data collection and tracking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Protecting personal data from misuse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70E-45BB-45F5-B11D-658A0615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417F-A991-4E7E-B845-6611CF4C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Cookie Settings: Browser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Privacy Tools: Extensions and privacy-focused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Clear Cookies: Reducing tracking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Privacy Policies: Understanding data use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B7B4-437F-4E83-A044-C894F355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Working of Google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2B6A-C052-4D67-960C-B07B847A7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99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DF77-2B49-468B-81CB-5720F9AC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Google Search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5A1-BE8B-4ED2-ADE9-278AA7F9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Search is a web search engine developed by Google LLC. It indexes vast amounts of web content and provides users with relevant search results based on their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deliver the most pertinent and useful information quickly and efficiently to users.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48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7C34-066F-461B-89E5-F60E3981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951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Behind Google Search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7B03-5DEB-4F7A-8EE7-EAC36800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Crawling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Indexing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Ranking</a:t>
            </a:r>
          </a:p>
        </p:txBody>
      </p:sp>
    </p:spTree>
    <p:extLst>
      <p:ext uri="{BB962C8B-B14F-4D97-AF65-F5344CB8AC3E}">
        <p14:creationId xmlns:p14="http://schemas.microsoft.com/office/powerpoint/2010/main" val="302957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7376-21E8-4C5E-AAD1-38E5D50C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4094-73F4-4826-86C8-268B3627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 is the process by which Googlebot (Google's web crawler) systematically explores the web to discover and retrieve web pages.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Googlebot follows links from one page to another, continuously updating its index of web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Crawling must be efficient to handle the vast scale of the internet. It must also manage the discovery of new content while avoiding duplicate or low-quality pages.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69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B842-6344-4B5D-91F4-33D20793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9CBA-8B4F-4384-B6AB-33691159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involves organizing and storing the information collected by the crawler in a structured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rapid retrieval of information when a user performs a search.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content of web pages, metadata (e.g., titles, descriptions), and keywords.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that the index remains current and accurately reflects the content of the web.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00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8F2-82FA-475C-91E7-C1A950C5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CCAF-1D37-4D63-8E4F-5D1A47CB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is the process of determining the order in which search results are presented to users based on relevance.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Google's ranking algorithm uses various factors to assess the quality and relevance of pages. Key factors include:</a:t>
            </a:r>
          </a:p>
          <a:p>
            <a:pPr marL="742950" lvl="1" indent="-28575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closely a page matches the user’s query.</a:t>
            </a:r>
          </a:p>
          <a:p>
            <a:pPr marL="742950" lvl="1" indent="-28575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credibility of the page, often determined by the number and quality of backlinks.</a:t>
            </a:r>
          </a:p>
          <a:p>
            <a:pPr marL="742950" lvl="1" indent="-28575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page load speed, mobile-friendliness, and ease of navigation.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 used by Google to rank pages based on the number and quality of links, though it is now part of a more complex ranking system.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33C7-416F-4E6E-A528-C85F7FD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of Search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8AFB-E266-4E75-AD27-6A49E634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personalizes search results based on user data, including search history, location, and browsing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Bubbles: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Personalization can create filter bubbles, where users are exposed predominantly to information that aligns with their existing beliefs, potentially narrowing their perspective.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69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B2D9-8F00-4238-A244-40449AD5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Data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A1DE-02F8-4CE9-9481-3E8DFA6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collects a wide range of data from users, including search queries, location data, and browsing history.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data is used for personalizing search results and targeting advertisements.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Implications: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collection and use of personal data raise concerns about privacy and the potential for misuse.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371C-BA65-4185-8F98-A59DA4E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Hackers Invade 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09FC-1721-4032-8993-8CA10ABD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Techniques : 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Deceptive emails or messages to steal login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Harmful software like viruses, worms, and ransomware.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Vulnerabilities: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known software flaws to gain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Trying numerous passwords until successful.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Manipulating individuals into divulging confidential information.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0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20B5-EE6C-490C-B243-74E35B1C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Know-How and Internet Safety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6E94-6D34-4A6B-8C83-057707CA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Understanding the Risks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 can be a source of false or misleading information, which can spread quickly.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and financial information can be vulnerable to theft or misuse if proper precautions are not taken.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may face various cyber threats, including phishing attacks, malware, and identity theft.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06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5359-FCFA-4B51-BCF5-B25705C8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Privacy Settings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1765-7DBE-42DD-8A62-B1205273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Account Settings: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Regularly review and adjust privacy settings to control what data Google collects and shares. This includes settings for search history and ad personalization.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History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tools provided by Google to view, manage, and delete your search history if desired.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21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366D-CE6C-486D-9549-3B6F152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Personal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7A4C-8947-4C43-AF12-6C49B72E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unique and complex passwords for different online accounts. A password manager can help manage and generate strong passwords.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Two-Factor Authentication (2FA):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2FA to add an extra layer of security to your accounts. This typically involves a second verification step, such as a code sent to your mobile device.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49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EDAC-DCA6-4CF2-AFAC-D71A0ECC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Browsing Practices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B7DC-B4C6-42A5-A8D6-68C9B167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Sources: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Cross-check information from multiple credible sources to avoid spreading or falling for misinformation.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Connections: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websites you visit use HTTPS, which indicates that your connection is secure and that your data is encrypted.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20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3F18-DFE1-4B4E-83AE-6AA9996B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Privacy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61F3-12F3-4B84-8458-E426C298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privacy-focused extensions such as ad blockers and anti-tracking tools to enhance your online privacy.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Search Engines: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using privacy-focused search engines like DuckDuckGo, which do not track user searches or store personal information.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51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117-522C-4D3E-B1CE-EE623875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Training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DE19-09AF-43E7-9740-D53B3BF0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Awareness: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informed about online threats and best practices for internet safety through regular training and educational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Knowledge: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Educate friends and family about internet risks and protective measures to help them stay safe online.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17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BFBF-01C6-49D2-B8D3-28FC19B7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Responding to Issues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9918-3A5C-475A-9C29-41C78E90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Phishing: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phishing attempts and other suspicious activities to relevant organizations or authorities.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Help: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fall victim to a cyber attack or security breach, contact cybersecurity professionals or service providers for assistance.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803A-A3CC-4C63-B964-EEC06DF1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Hacker Attack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6661-366B-4961-87FC-9829A3A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Target Data Breach (2013):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Happened: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exploited a third-party vendor's credentials to access Target's network.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Compromised personal and payment information of over 40 million customers.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enhanced their security measures and offered affected customers credit monitoring.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1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506-E1F0-4CE2-8604-FC42E8E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Strategies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24C7-04D2-4BD5-9EB9-F9620C6C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Strong, Unique Passwords: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 complex passwords for each account.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managers like LastPass or 1Password.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Two-Factor Authentication (2FA):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a second layer of security beyond passwords.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SMS codes, authentication apps, or hardware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Update Antivirus Software: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and remove malware before it can cause harm.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software up-to-date to protect against new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Cautious with Emails and Links: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the source of emails and avoid clicking on suspicious links or attachments.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3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595C-1807-4690-A614-5CAFB6AC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Internet Practices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119B-7C09-4C2C-9456-5C67A13E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Websites: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for “HTTPS” in the URL to ensure a secure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Public Wi-Fi for Sensitive Transactions: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Wi-Fi can be insecure and susceptible to interception.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VPN to encrypt your connection on public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Software Updates: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operating systems and applications to fix security vulnerabilities.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1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EEC4-8174-4004-A2B2-53F9AC00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Social Media 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7D55-4D83-46FF-B0AD-5B0C9E75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Security: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Phishing Scams: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wary of unsolicited requests for personal information.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Senders: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email addresses and contact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Security: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Settings: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 settings to control who can see your information.</a:t>
            </a:r>
          </a:p>
          <a:p>
            <a:pPr marL="557213" lvl="1" indent="-214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Mindful of Sharing: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posting sensitive information publicly.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2546</Words>
  <Application>Microsoft Office PowerPoint</Application>
  <PresentationFormat>On-screen Show (4:3)</PresentationFormat>
  <Paragraphs>313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Unit 1 </vt:lpstr>
      <vt:lpstr>Introduction to Hacking</vt:lpstr>
      <vt:lpstr>Types of Hackers</vt:lpstr>
      <vt:lpstr>Script Kiddies</vt:lpstr>
      <vt:lpstr>How Hackers Invade PCs</vt:lpstr>
      <vt:lpstr>Example of a Hacker Attack</vt:lpstr>
      <vt:lpstr>Protection Strategies</vt:lpstr>
      <vt:lpstr>Safe Internet Practices</vt:lpstr>
      <vt:lpstr>Email and Social Media Security</vt:lpstr>
      <vt:lpstr>Practical Tips for Enhanced Security</vt:lpstr>
      <vt:lpstr>Conclusion</vt:lpstr>
      <vt:lpstr>Introduction to Spyware and Anti-Spyware</vt:lpstr>
      <vt:lpstr>What is Spyware?</vt:lpstr>
      <vt:lpstr>Types of Spyware</vt:lpstr>
      <vt:lpstr>How Spyware Works</vt:lpstr>
      <vt:lpstr>Detection Methods</vt:lpstr>
      <vt:lpstr>Escapism Techniques</vt:lpstr>
      <vt:lpstr>Privacy Concerns</vt:lpstr>
      <vt:lpstr>Mitigating Risks</vt:lpstr>
      <vt:lpstr>Hijacking Home Page and Search Pages</vt:lpstr>
      <vt:lpstr>Home Page Hijackers</vt:lpstr>
      <vt:lpstr>Working of Dialers</vt:lpstr>
      <vt:lpstr>How Dialers Work</vt:lpstr>
      <vt:lpstr>Working of Key Loggers and Rootkits</vt:lpstr>
      <vt:lpstr>Key Loggers</vt:lpstr>
      <vt:lpstr>How Key Loggers Work</vt:lpstr>
      <vt:lpstr>Rootkits</vt:lpstr>
      <vt:lpstr>How Rootkits Work</vt:lpstr>
      <vt:lpstr>Following the Spyware Money Trail</vt:lpstr>
      <vt:lpstr>Following the Spyware Money Trail</vt:lpstr>
      <vt:lpstr>Working of Anti-Spyware</vt:lpstr>
      <vt:lpstr>Key Features of Anti-Spyware</vt:lpstr>
      <vt:lpstr>Best Practices for Internet Security</vt:lpstr>
      <vt:lpstr>PowerPoint Presentation</vt:lpstr>
      <vt:lpstr>What Are Cookies?</vt:lpstr>
      <vt:lpstr>Privacy Implications of Cookies</vt:lpstr>
      <vt:lpstr>Privacy Implications of Web Bugs</vt:lpstr>
      <vt:lpstr>PowerPoint Presentation</vt:lpstr>
      <vt:lpstr>Building Personal Profiles</vt:lpstr>
      <vt:lpstr>Privacy Considerations</vt:lpstr>
      <vt:lpstr>Mitigating Privacy Risks</vt:lpstr>
      <vt:lpstr>Working of Google</vt:lpstr>
      <vt:lpstr>Introduction to Google Search</vt:lpstr>
      <vt:lpstr>The Process Behind Google Search</vt:lpstr>
      <vt:lpstr>Crawling</vt:lpstr>
      <vt:lpstr>Indexing</vt:lpstr>
      <vt:lpstr>Ranking</vt:lpstr>
      <vt:lpstr>Personalization of Search Results</vt:lpstr>
      <vt:lpstr>Privacy and Data Collection</vt:lpstr>
      <vt:lpstr>Individual Know-How and Internet Safety</vt:lpstr>
      <vt:lpstr>Managing Privacy Settings</vt:lpstr>
      <vt:lpstr>Protecting Personal Information</vt:lpstr>
      <vt:lpstr>Safe Browsing Practices</vt:lpstr>
      <vt:lpstr>Using Privacy Tools</vt:lpstr>
      <vt:lpstr>Education and Training</vt:lpstr>
      <vt:lpstr>Reporting and Responding to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Spyware and Anti-Spyware</dc:title>
  <dc:creator>CSE-44</dc:creator>
  <cp:lastModifiedBy>CSE-44</cp:lastModifiedBy>
  <cp:revision>14</cp:revision>
  <dcterms:created xsi:type="dcterms:W3CDTF">2024-08-21T13:45:41Z</dcterms:created>
  <dcterms:modified xsi:type="dcterms:W3CDTF">2024-09-05T04:52:08Z</dcterms:modified>
</cp:coreProperties>
</file>