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5B942-0932-4116-92C4-12246DDB8D80}" v="4" dt="2025-02-10T11:19:4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m Dhabalia" userId="471aa5f3-15f9-4e93-95da-0e9dde4470ef" providerId="ADAL" clId="{E705B942-0932-4116-92C4-12246DDB8D80}"/>
    <pc:docChg chg="undo custSel addSld delSld modSld">
      <pc:chgData name="Aum Dhabalia" userId="471aa5f3-15f9-4e93-95da-0e9dde4470ef" providerId="ADAL" clId="{E705B942-0932-4116-92C4-12246DDB8D80}" dt="2025-02-10T11:45:56.911" v="3737" actId="313"/>
      <pc:docMkLst>
        <pc:docMk/>
      </pc:docMkLst>
      <pc:sldChg chg="modSp mod">
        <pc:chgData name="Aum Dhabalia" userId="471aa5f3-15f9-4e93-95da-0e9dde4470ef" providerId="ADAL" clId="{E705B942-0932-4116-92C4-12246DDB8D80}" dt="2025-02-10T11:45:56.911" v="3737" actId="313"/>
        <pc:sldMkLst>
          <pc:docMk/>
          <pc:sldMk cId="2773640630" sldId="256"/>
        </pc:sldMkLst>
        <pc:spChg chg="mod">
          <ac:chgData name="Aum Dhabalia" userId="471aa5f3-15f9-4e93-95da-0e9dde4470ef" providerId="ADAL" clId="{E705B942-0932-4116-92C4-12246DDB8D80}" dt="2025-02-10T11:32:22.034" v="3574" actId="14100"/>
          <ac:spMkLst>
            <pc:docMk/>
            <pc:sldMk cId="2773640630" sldId="256"/>
            <ac:spMk id="2" creationId="{3AC1585A-8B0D-B572-9D82-214AB5751DE7}"/>
          </ac:spMkLst>
        </pc:spChg>
        <pc:spChg chg="mod">
          <ac:chgData name="Aum Dhabalia" userId="471aa5f3-15f9-4e93-95da-0e9dde4470ef" providerId="ADAL" clId="{E705B942-0932-4116-92C4-12246DDB8D80}" dt="2025-02-10T11:45:56.911" v="3737" actId="313"/>
          <ac:spMkLst>
            <pc:docMk/>
            <pc:sldMk cId="2773640630" sldId="256"/>
            <ac:spMk id="3" creationId="{71EAA4FA-3D58-2DB5-8E13-7CA3F014DFB5}"/>
          </ac:spMkLst>
        </pc:spChg>
        <pc:spChg chg="mod">
          <ac:chgData name="Aum Dhabalia" userId="471aa5f3-15f9-4e93-95da-0e9dde4470ef" providerId="ADAL" clId="{E705B942-0932-4116-92C4-12246DDB8D80}" dt="2025-02-10T11:32:32.686" v="3577" actId="403"/>
          <ac:spMkLst>
            <pc:docMk/>
            <pc:sldMk cId="2773640630" sldId="256"/>
            <ac:spMk id="4" creationId="{A4AC19AE-7720-85CD-18F2-D063619AA2EE}"/>
          </ac:spMkLst>
        </pc:spChg>
        <pc:spChg chg="mod">
          <ac:chgData name="Aum Dhabalia" userId="471aa5f3-15f9-4e93-95da-0e9dde4470ef" providerId="ADAL" clId="{E705B942-0932-4116-92C4-12246DDB8D80}" dt="2025-02-10T11:31:32.313" v="3571" actId="1076"/>
          <ac:spMkLst>
            <pc:docMk/>
            <pc:sldMk cId="2773640630" sldId="256"/>
            <ac:spMk id="7" creationId="{F5C27149-2DA6-8E64-8AE1-1C3053A3BB52}"/>
          </ac:spMkLst>
        </pc:spChg>
      </pc:sldChg>
      <pc:sldChg chg="modSp mod">
        <pc:chgData name="Aum Dhabalia" userId="471aa5f3-15f9-4e93-95da-0e9dde4470ef" providerId="ADAL" clId="{E705B942-0932-4116-92C4-12246DDB8D80}" dt="2025-02-10T10:34:46.247" v="2833" actId="20577"/>
        <pc:sldMkLst>
          <pc:docMk/>
          <pc:sldMk cId="1890592790" sldId="258"/>
        </pc:sldMkLst>
        <pc:spChg chg="mod">
          <ac:chgData name="Aum Dhabalia" userId="471aa5f3-15f9-4e93-95da-0e9dde4470ef" providerId="ADAL" clId="{E705B942-0932-4116-92C4-12246DDB8D80}" dt="2025-02-10T10:34:46.247" v="2833" actId="20577"/>
          <ac:spMkLst>
            <pc:docMk/>
            <pc:sldMk cId="1890592790" sldId="258"/>
            <ac:spMk id="3" creationId="{2F1DBD4C-8FD8-5F1C-C2EB-F75605230490}"/>
          </ac:spMkLst>
        </pc:spChg>
      </pc:sldChg>
      <pc:sldChg chg="del">
        <pc:chgData name="Aum Dhabalia" userId="471aa5f3-15f9-4e93-95da-0e9dde4470ef" providerId="ADAL" clId="{E705B942-0932-4116-92C4-12246DDB8D80}" dt="2025-02-10T07:16:58.094" v="229" actId="47"/>
        <pc:sldMkLst>
          <pc:docMk/>
          <pc:sldMk cId="1070342995" sldId="259"/>
        </pc:sldMkLst>
      </pc:sldChg>
      <pc:sldChg chg="modSp mod">
        <pc:chgData name="Aum Dhabalia" userId="471aa5f3-15f9-4e93-95da-0e9dde4470ef" providerId="ADAL" clId="{E705B942-0932-4116-92C4-12246DDB8D80}" dt="2025-02-10T10:32:00.803" v="2783" actId="1076"/>
        <pc:sldMkLst>
          <pc:docMk/>
          <pc:sldMk cId="1953879911" sldId="260"/>
        </pc:sldMkLst>
        <pc:spChg chg="mod">
          <ac:chgData name="Aum Dhabalia" userId="471aa5f3-15f9-4e93-95da-0e9dde4470ef" providerId="ADAL" clId="{E705B942-0932-4116-92C4-12246DDB8D80}" dt="2025-02-10T10:31:53.822" v="2781" actId="1076"/>
          <ac:spMkLst>
            <pc:docMk/>
            <pc:sldMk cId="1953879911" sldId="260"/>
            <ac:spMk id="2" creationId="{164ED74F-6069-1804-FA1B-2F24778DF8D0}"/>
          </ac:spMkLst>
        </pc:spChg>
        <pc:spChg chg="mod">
          <ac:chgData name="Aum Dhabalia" userId="471aa5f3-15f9-4e93-95da-0e9dde4470ef" providerId="ADAL" clId="{E705B942-0932-4116-92C4-12246DDB8D80}" dt="2025-02-10T10:32:00.803" v="2783" actId="1076"/>
          <ac:spMkLst>
            <pc:docMk/>
            <pc:sldMk cId="1953879911" sldId="260"/>
            <ac:spMk id="3" creationId="{277D5981-E685-2F83-3872-4EFD63E37F7A}"/>
          </ac:spMkLst>
        </pc:spChg>
      </pc:sldChg>
      <pc:sldChg chg="del">
        <pc:chgData name="Aum Dhabalia" userId="471aa5f3-15f9-4e93-95da-0e9dde4470ef" providerId="ADAL" clId="{E705B942-0932-4116-92C4-12246DDB8D80}" dt="2025-02-10T07:17:47.282" v="245" actId="47"/>
        <pc:sldMkLst>
          <pc:docMk/>
          <pc:sldMk cId="2224039008" sldId="261"/>
        </pc:sldMkLst>
      </pc:sldChg>
      <pc:sldChg chg="del">
        <pc:chgData name="Aum Dhabalia" userId="471aa5f3-15f9-4e93-95da-0e9dde4470ef" providerId="ADAL" clId="{E705B942-0932-4116-92C4-12246DDB8D80}" dt="2025-02-10T07:17:39.844" v="241" actId="47"/>
        <pc:sldMkLst>
          <pc:docMk/>
          <pc:sldMk cId="3428689879" sldId="265"/>
        </pc:sldMkLst>
      </pc:sldChg>
      <pc:sldChg chg="del">
        <pc:chgData name="Aum Dhabalia" userId="471aa5f3-15f9-4e93-95da-0e9dde4470ef" providerId="ADAL" clId="{E705B942-0932-4116-92C4-12246DDB8D80}" dt="2025-02-10T07:17:46.223" v="244" actId="47"/>
        <pc:sldMkLst>
          <pc:docMk/>
          <pc:sldMk cId="3949031535" sldId="266"/>
        </pc:sldMkLst>
      </pc:sldChg>
      <pc:sldChg chg="modSp add del mod">
        <pc:chgData name="Aum Dhabalia" userId="471aa5f3-15f9-4e93-95da-0e9dde4470ef" providerId="ADAL" clId="{E705B942-0932-4116-92C4-12246DDB8D80}" dt="2025-02-10T07:21:41.161" v="445" actId="47"/>
        <pc:sldMkLst>
          <pc:docMk/>
          <pc:sldMk cId="2633508205" sldId="267"/>
        </pc:sldMkLst>
        <pc:spChg chg="mod">
          <ac:chgData name="Aum Dhabalia" userId="471aa5f3-15f9-4e93-95da-0e9dde4470ef" providerId="ADAL" clId="{E705B942-0932-4116-92C4-12246DDB8D80}" dt="2025-02-10T07:21:37.493" v="444" actId="20577"/>
          <ac:spMkLst>
            <pc:docMk/>
            <pc:sldMk cId="2633508205" sldId="267"/>
            <ac:spMk id="2" creationId="{5A192B9C-6526-C814-B599-84A4CE30515F}"/>
          </ac:spMkLst>
        </pc:spChg>
      </pc:sldChg>
      <pc:sldChg chg="modSp mod">
        <pc:chgData name="Aum Dhabalia" userId="471aa5f3-15f9-4e93-95da-0e9dde4470ef" providerId="ADAL" clId="{E705B942-0932-4116-92C4-12246DDB8D80}" dt="2025-02-10T07:20:04.632" v="346" actId="20577"/>
        <pc:sldMkLst>
          <pc:docMk/>
          <pc:sldMk cId="221686946" sldId="269"/>
        </pc:sldMkLst>
        <pc:spChg chg="mod">
          <ac:chgData name="Aum Dhabalia" userId="471aa5f3-15f9-4e93-95da-0e9dde4470ef" providerId="ADAL" clId="{E705B942-0932-4116-92C4-12246DDB8D80}" dt="2025-02-10T07:20:04.632" v="346" actId="20577"/>
          <ac:spMkLst>
            <pc:docMk/>
            <pc:sldMk cId="221686946" sldId="269"/>
            <ac:spMk id="3" creationId="{14F7BBDF-D0BA-BD88-0DA7-D6282873DE13}"/>
          </ac:spMkLst>
        </pc:spChg>
      </pc:sldChg>
      <pc:sldChg chg="del">
        <pc:chgData name="Aum Dhabalia" userId="471aa5f3-15f9-4e93-95da-0e9dde4470ef" providerId="ADAL" clId="{E705B942-0932-4116-92C4-12246DDB8D80}" dt="2025-02-10T07:17:48.307" v="246" actId="47"/>
        <pc:sldMkLst>
          <pc:docMk/>
          <pc:sldMk cId="2022637273" sldId="272"/>
        </pc:sldMkLst>
      </pc:sldChg>
      <pc:sldChg chg="modSp mod">
        <pc:chgData name="Aum Dhabalia" userId="471aa5f3-15f9-4e93-95da-0e9dde4470ef" providerId="ADAL" clId="{E705B942-0932-4116-92C4-12246DDB8D80}" dt="2025-02-10T10:32:04.594" v="2784" actId="122"/>
        <pc:sldMkLst>
          <pc:docMk/>
          <pc:sldMk cId="3816068583" sldId="273"/>
        </pc:sldMkLst>
        <pc:spChg chg="mod">
          <ac:chgData name="Aum Dhabalia" userId="471aa5f3-15f9-4e93-95da-0e9dde4470ef" providerId="ADAL" clId="{E705B942-0932-4116-92C4-12246DDB8D80}" dt="2025-02-10T10:32:04.594" v="2784" actId="122"/>
          <ac:spMkLst>
            <pc:docMk/>
            <pc:sldMk cId="3816068583" sldId="273"/>
            <ac:spMk id="2" creationId="{7D30DD62-9883-CD7A-2898-6E7EB66ECE4F}"/>
          </ac:spMkLst>
        </pc:spChg>
      </pc:sldChg>
      <pc:sldChg chg="del">
        <pc:chgData name="Aum Dhabalia" userId="471aa5f3-15f9-4e93-95da-0e9dde4470ef" providerId="ADAL" clId="{E705B942-0932-4116-92C4-12246DDB8D80}" dt="2025-02-10T07:17:43.441" v="242" actId="47"/>
        <pc:sldMkLst>
          <pc:docMk/>
          <pc:sldMk cId="3145221222" sldId="275"/>
        </pc:sldMkLst>
      </pc:sldChg>
      <pc:sldChg chg="modSp mod">
        <pc:chgData name="Aum Dhabalia" userId="471aa5f3-15f9-4e93-95da-0e9dde4470ef" providerId="ADAL" clId="{E705B942-0932-4116-92C4-12246DDB8D80}" dt="2025-02-10T10:32:33.692" v="2788" actId="1076"/>
        <pc:sldMkLst>
          <pc:docMk/>
          <pc:sldMk cId="2406039753" sldId="276"/>
        </pc:sldMkLst>
        <pc:spChg chg="mod">
          <ac:chgData name="Aum Dhabalia" userId="471aa5f3-15f9-4e93-95da-0e9dde4470ef" providerId="ADAL" clId="{E705B942-0932-4116-92C4-12246DDB8D80}" dt="2025-02-10T10:32:33.692" v="2788" actId="1076"/>
          <ac:spMkLst>
            <pc:docMk/>
            <pc:sldMk cId="2406039753" sldId="276"/>
            <ac:spMk id="2" creationId="{FE406D68-7585-477B-4B4F-8C9BA8889BA8}"/>
          </ac:spMkLst>
        </pc:spChg>
        <pc:picChg chg="mod">
          <ac:chgData name="Aum Dhabalia" userId="471aa5f3-15f9-4e93-95da-0e9dde4470ef" providerId="ADAL" clId="{E705B942-0932-4116-92C4-12246DDB8D80}" dt="2025-02-10T10:32:31.527" v="2787" actId="1076"/>
          <ac:picMkLst>
            <pc:docMk/>
            <pc:sldMk cId="2406039753" sldId="276"/>
            <ac:picMk id="4" creationId="{E03A3733-901E-B733-2845-7C5761999C4F}"/>
          </ac:picMkLst>
        </pc:picChg>
      </pc:sldChg>
      <pc:sldChg chg="modSp new mod">
        <pc:chgData name="Aum Dhabalia" userId="471aa5f3-15f9-4e93-95da-0e9dde4470ef" providerId="ADAL" clId="{E705B942-0932-4116-92C4-12246DDB8D80}" dt="2025-02-10T11:05:32.954" v="2888" actId="20577"/>
        <pc:sldMkLst>
          <pc:docMk/>
          <pc:sldMk cId="244589397" sldId="277"/>
        </pc:sldMkLst>
        <pc:spChg chg="mod">
          <ac:chgData name="Aum Dhabalia" userId="471aa5f3-15f9-4e93-95da-0e9dde4470ef" providerId="ADAL" clId="{E705B942-0932-4116-92C4-12246DDB8D80}" dt="2025-02-10T11:05:32.954" v="2888" actId="20577"/>
          <ac:spMkLst>
            <pc:docMk/>
            <pc:sldMk cId="244589397" sldId="277"/>
            <ac:spMk id="2" creationId="{48115D1F-C19C-8403-C002-E9211D7CBF60}"/>
          </ac:spMkLst>
        </pc:spChg>
        <pc:spChg chg="mod">
          <ac:chgData name="Aum Dhabalia" userId="471aa5f3-15f9-4e93-95da-0e9dde4470ef" providerId="ADAL" clId="{E705B942-0932-4116-92C4-12246DDB8D80}" dt="2025-02-10T10:31:10.550" v="2770" actId="14100"/>
          <ac:spMkLst>
            <pc:docMk/>
            <pc:sldMk cId="244589397" sldId="277"/>
            <ac:spMk id="3" creationId="{97ED38D2-7490-6ED6-B614-C694F1AD8B10}"/>
          </ac:spMkLst>
        </pc:spChg>
      </pc:sldChg>
      <pc:sldChg chg="del">
        <pc:chgData name="Aum Dhabalia" userId="471aa5f3-15f9-4e93-95da-0e9dde4470ef" providerId="ADAL" clId="{E705B942-0932-4116-92C4-12246DDB8D80}" dt="2025-02-10T07:17:44.970" v="243" actId="47"/>
        <pc:sldMkLst>
          <pc:docMk/>
          <pc:sldMk cId="3650606754" sldId="277"/>
        </pc:sldMkLst>
      </pc:sldChg>
      <pc:sldChg chg="addSp modSp new mod modClrScheme chgLayout">
        <pc:chgData name="Aum Dhabalia" userId="471aa5f3-15f9-4e93-95da-0e9dde4470ef" providerId="ADAL" clId="{E705B942-0932-4116-92C4-12246DDB8D80}" dt="2025-02-10T10:31:35.461" v="2776" actId="1076"/>
        <pc:sldMkLst>
          <pc:docMk/>
          <pc:sldMk cId="1409580956" sldId="278"/>
        </pc:sldMkLst>
        <pc:spChg chg="mod ord">
          <ac:chgData name="Aum Dhabalia" userId="471aa5f3-15f9-4e93-95da-0e9dde4470ef" providerId="ADAL" clId="{E705B942-0932-4116-92C4-12246DDB8D80}" dt="2025-02-10T10:31:35.461" v="2776" actId="1076"/>
          <ac:spMkLst>
            <pc:docMk/>
            <pc:sldMk cId="1409580956" sldId="278"/>
            <ac:spMk id="2" creationId="{EBFC772E-58B1-6788-68A3-6BE7B3E89E0D}"/>
          </ac:spMkLst>
        </pc:spChg>
        <pc:spChg chg="mod ord">
          <ac:chgData name="Aum Dhabalia" userId="471aa5f3-15f9-4e93-95da-0e9dde4470ef" providerId="ADAL" clId="{E705B942-0932-4116-92C4-12246DDB8D80}" dt="2025-02-10T10:31:25.758" v="2774" actId="1076"/>
          <ac:spMkLst>
            <pc:docMk/>
            <pc:sldMk cId="1409580956" sldId="278"/>
            <ac:spMk id="3" creationId="{BB4BD5C4-DD7C-207E-C761-EBDC03876EC8}"/>
          </ac:spMkLst>
        </pc:spChg>
        <pc:spChg chg="add mod ord">
          <ac:chgData name="Aum Dhabalia" userId="471aa5f3-15f9-4e93-95da-0e9dde4470ef" providerId="ADAL" clId="{E705B942-0932-4116-92C4-12246DDB8D80}" dt="2025-02-10T10:31:31.211" v="2775" actId="1076"/>
          <ac:spMkLst>
            <pc:docMk/>
            <pc:sldMk cId="1409580956" sldId="278"/>
            <ac:spMk id="4" creationId="{2660FE05-FA3D-01BA-56D2-02402D5C97B7}"/>
          </ac:spMkLst>
        </pc:spChg>
      </pc:sldChg>
      <pc:sldChg chg="modSp add mod">
        <pc:chgData name="Aum Dhabalia" userId="471aa5f3-15f9-4e93-95da-0e9dde4470ef" providerId="ADAL" clId="{E705B942-0932-4116-92C4-12246DDB8D80}" dt="2025-02-10T10:32:47.390" v="2790" actId="14100"/>
        <pc:sldMkLst>
          <pc:docMk/>
          <pc:sldMk cId="1308549372" sldId="279"/>
        </pc:sldMkLst>
        <pc:spChg chg="mod">
          <ac:chgData name="Aum Dhabalia" userId="471aa5f3-15f9-4e93-95da-0e9dde4470ef" providerId="ADAL" clId="{E705B942-0932-4116-92C4-12246DDB8D80}" dt="2025-02-10T10:32:47.390" v="2790" actId="14100"/>
          <ac:spMkLst>
            <pc:docMk/>
            <pc:sldMk cId="1308549372" sldId="279"/>
            <ac:spMk id="2" creationId="{444A5A5B-8A4A-CBEC-6D4A-A0208A7D13BB}"/>
          </ac:spMkLst>
        </pc:spChg>
        <pc:spChg chg="mod">
          <ac:chgData name="Aum Dhabalia" userId="471aa5f3-15f9-4e93-95da-0e9dde4470ef" providerId="ADAL" clId="{E705B942-0932-4116-92C4-12246DDB8D80}" dt="2025-02-10T10:25:12.821" v="2236" actId="5793"/>
          <ac:spMkLst>
            <pc:docMk/>
            <pc:sldMk cId="1308549372" sldId="279"/>
            <ac:spMk id="3" creationId="{9C2933B8-D680-8302-C7D0-06503B67E6EC}"/>
          </ac:spMkLst>
        </pc:spChg>
      </pc:sldChg>
      <pc:sldChg chg="addSp delSp modSp add mod">
        <pc:chgData name="Aum Dhabalia" userId="471aa5f3-15f9-4e93-95da-0e9dde4470ef" providerId="ADAL" clId="{E705B942-0932-4116-92C4-12246DDB8D80}" dt="2025-02-10T10:33:51.382" v="2807" actId="1076"/>
        <pc:sldMkLst>
          <pc:docMk/>
          <pc:sldMk cId="2109695344" sldId="280"/>
        </pc:sldMkLst>
        <pc:spChg chg="del mod">
          <ac:chgData name="Aum Dhabalia" userId="471aa5f3-15f9-4e93-95da-0e9dde4470ef" providerId="ADAL" clId="{E705B942-0932-4116-92C4-12246DDB8D80}" dt="2025-02-10T10:27:11.688" v="2446" actId="478"/>
          <ac:spMkLst>
            <pc:docMk/>
            <pc:sldMk cId="2109695344" sldId="280"/>
            <ac:spMk id="2" creationId="{26827E62-D049-0E1E-9492-2AF1B3FE1B27}"/>
          </ac:spMkLst>
        </pc:spChg>
        <pc:spChg chg="mod">
          <ac:chgData name="Aum Dhabalia" userId="471aa5f3-15f9-4e93-95da-0e9dde4470ef" providerId="ADAL" clId="{E705B942-0932-4116-92C4-12246DDB8D80}" dt="2025-02-10T10:33:51.382" v="2807" actId="1076"/>
          <ac:spMkLst>
            <pc:docMk/>
            <pc:sldMk cId="2109695344" sldId="280"/>
            <ac:spMk id="3" creationId="{B20B8BFD-3970-CB10-919E-7E44E1A2ABB1}"/>
          </ac:spMkLst>
        </pc:spChg>
        <pc:spChg chg="add del mod">
          <ac:chgData name="Aum Dhabalia" userId="471aa5f3-15f9-4e93-95da-0e9dde4470ef" providerId="ADAL" clId="{E705B942-0932-4116-92C4-12246DDB8D80}" dt="2025-02-10T10:27:15.768" v="2447" actId="478"/>
          <ac:spMkLst>
            <pc:docMk/>
            <pc:sldMk cId="2109695344" sldId="280"/>
            <ac:spMk id="5" creationId="{0E1EB67F-5458-ADA4-B71A-BB2C6F2B5987}"/>
          </ac:spMkLst>
        </pc:spChg>
      </pc:sldChg>
      <pc:sldChg chg="modSp add mod">
        <pc:chgData name="Aum Dhabalia" userId="471aa5f3-15f9-4e93-95da-0e9dde4470ef" providerId="ADAL" clId="{E705B942-0932-4116-92C4-12246DDB8D80}" dt="2025-02-10T10:34:09.639" v="2813" actId="404"/>
        <pc:sldMkLst>
          <pc:docMk/>
          <pc:sldMk cId="4127585908" sldId="281"/>
        </pc:sldMkLst>
        <pc:spChg chg="mod">
          <ac:chgData name="Aum Dhabalia" userId="471aa5f3-15f9-4e93-95da-0e9dde4470ef" providerId="ADAL" clId="{E705B942-0932-4116-92C4-12246DDB8D80}" dt="2025-02-10T10:33:59.590" v="2809" actId="122"/>
          <ac:spMkLst>
            <pc:docMk/>
            <pc:sldMk cId="4127585908" sldId="281"/>
            <ac:spMk id="2" creationId="{9C5BC328-71DF-A908-C70F-C8947D50F4E9}"/>
          </ac:spMkLst>
        </pc:spChg>
        <pc:spChg chg="mod">
          <ac:chgData name="Aum Dhabalia" userId="471aa5f3-15f9-4e93-95da-0e9dde4470ef" providerId="ADAL" clId="{E705B942-0932-4116-92C4-12246DDB8D80}" dt="2025-02-10T10:34:09.639" v="2813" actId="404"/>
          <ac:spMkLst>
            <pc:docMk/>
            <pc:sldMk cId="4127585908" sldId="281"/>
            <ac:spMk id="3" creationId="{202DEB19-6196-8FAB-050E-EA0287A8C8A3}"/>
          </ac:spMkLst>
        </pc:spChg>
      </pc:sldChg>
      <pc:sldChg chg="addSp delSp modSp new mod modClrScheme chgLayout">
        <pc:chgData name="Aum Dhabalia" userId="471aa5f3-15f9-4e93-95da-0e9dde4470ef" providerId="ADAL" clId="{E705B942-0932-4116-92C4-12246DDB8D80}" dt="2025-02-10T11:37:31.227" v="3736" actId="1076"/>
        <pc:sldMkLst>
          <pc:docMk/>
          <pc:sldMk cId="1051859938" sldId="282"/>
        </pc:sldMkLst>
        <pc:spChg chg="mod ord">
          <ac:chgData name="Aum Dhabalia" userId="471aa5f3-15f9-4e93-95da-0e9dde4470ef" providerId="ADAL" clId="{E705B942-0932-4116-92C4-12246DDB8D80}" dt="2025-02-10T10:35:45.711" v="2863" actId="1076"/>
          <ac:spMkLst>
            <pc:docMk/>
            <pc:sldMk cId="1051859938" sldId="282"/>
            <ac:spMk id="2" creationId="{90676731-467F-D1E6-DAA7-872F6E702726}"/>
          </ac:spMkLst>
        </pc:spChg>
        <pc:spChg chg="del mod ord">
          <ac:chgData name="Aum Dhabalia" userId="471aa5f3-15f9-4e93-95da-0e9dde4470ef" providerId="ADAL" clId="{E705B942-0932-4116-92C4-12246DDB8D80}" dt="2025-02-10T10:35:37.190" v="2861" actId="700"/>
          <ac:spMkLst>
            <pc:docMk/>
            <pc:sldMk cId="1051859938" sldId="282"/>
            <ac:spMk id="3" creationId="{682DF974-72FA-77AC-B519-D7F848842677}"/>
          </ac:spMkLst>
        </pc:spChg>
        <pc:spChg chg="add mod ord">
          <ac:chgData name="Aum Dhabalia" userId="471aa5f3-15f9-4e93-95da-0e9dde4470ef" providerId="ADAL" clId="{E705B942-0932-4116-92C4-12246DDB8D80}" dt="2025-02-10T11:18:36.556" v="2900" actId="1076"/>
          <ac:spMkLst>
            <pc:docMk/>
            <pc:sldMk cId="1051859938" sldId="282"/>
            <ac:spMk id="4" creationId="{682CF522-20CB-FB95-A5C2-B2BD32532A62}"/>
          </ac:spMkLst>
        </pc:spChg>
        <pc:spChg chg="add del mod ord">
          <ac:chgData name="Aum Dhabalia" userId="471aa5f3-15f9-4e93-95da-0e9dde4470ef" providerId="ADAL" clId="{E705B942-0932-4116-92C4-12246DDB8D80}" dt="2025-02-10T11:14:00.944" v="2889" actId="22"/>
          <ac:spMkLst>
            <pc:docMk/>
            <pc:sldMk cId="1051859938" sldId="282"/>
            <ac:spMk id="5" creationId="{DA89DDAB-390D-972B-0B4F-5DF2C0330ACB}"/>
          </ac:spMkLst>
        </pc:spChg>
        <pc:spChg chg="add mod ord">
          <ac:chgData name="Aum Dhabalia" userId="471aa5f3-15f9-4e93-95da-0e9dde4470ef" providerId="ADAL" clId="{E705B942-0932-4116-92C4-12246DDB8D80}" dt="2025-02-10T11:18:45.015" v="2902" actId="1076"/>
          <ac:spMkLst>
            <pc:docMk/>
            <pc:sldMk cId="1051859938" sldId="282"/>
            <ac:spMk id="6" creationId="{12632E0F-9E3B-1C8E-3E08-C54407F73F28}"/>
          </ac:spMkLst>
        </pc:spChg>
        <pc:spChg chg="add del mod ord">
          <ac:chgData name="Aum Dhabalia" userId="471aa5f3-15f9-4e93-95da-0e9dde4470ef" providerId="ADAL" clId="{E705B942-0932-4116-92C4-12246DDB8D80}" dt="2025-02-10T11:17:07.304" v="2893" actId="478"/>
          <ac:spMkLst>
            <pc:docMk/>
            <pc:sldMk cId="1051859938" sldId="282"/>
            <ac:spMk id="7" creationId="{C4D1B813-8253-8430-8B0E-624FF472FCFB}"/>
          </ac:spMkLst>
        </pc:spChg>
        <pc:picChg chg="add mod ord">
          <ac:chgData name="Aum Dhabalia" userId="471aa5f3-15f9-4e93-95da-0e9dde4470ef" providerId="ADAL" clId="{E705B942-0932-4116-92C4-12246DDB8D80}" dt="2025-02-10T11:37:13.705" v="3714" actId="1036"/>
          <ac:picMkLst>
            <pc:docMk/>
            <pc:sldMk cId="1051859938" sldId="282"/>
            <ac:picMk id="8" creationId="{808CF1CB-1139-4FFB-B03B-2D26DD6EF165}"/>
          </ac:picMkLst>
        </pc:picChg>
        <pc:picChg chg="add mod">
          <ac:chgData name="Aum Dhabalia" userId="471aa5f3-15f9-4e93-95da-0e9dde4470ef" providerId="ADAL" clId="{E705B942-0932-4116-92C4-12246DDB8D80}" dt="2025-02-10T11:37:31.227" v="3736" actId="1076"/>
          <ac:picMkLst>
            <pc:docMk/>
            <pc:sldMk cId="1051859938" sldId="282"/>
            <ac:picMk id="10" creationId="{2817E050-2282-4F31-7973-8F94AA74E3E9}"/>
          </ac:picMkLst>
        </pc:picChg>
        <pc:picChg chg="add del mod">
          <ac:chgData name="Aum Dhabalia" userId="471aa5f3-15f9-4e93-95da-0e9dde4470ef" providerId="ADAL" clId="{E705B942-0932-4116-92C4-12246DDB8D80}" dt="2025-02-10T11:19:43.855" v="2911" actId="21"/>
          <ac:picMkLst>
            <pc:docMk/>
            <pc:sldMk cId="1051859938" sldId="282"/>
            <ac:picMk id="12" creationId="{30370EEF-51A7-EDB5-06D3-754810678849}"/>
          </ac:picMkLst>
        </pc:picChg>
      </pc:sldChg>
      <pc:sldChg chg="addSp delSp modSp new del mod modClrScheme chgLayout">
        <pc:chgData name="Aum Dhabalia" userId="471aa5f3-15f9-4e93-95da-0e9dde4470ef" providerId="ADAL" clId="{E705B942-0932-4116-92C4-12246DDB8D80}" dt="2025-02-10T10:29:34.441" v="2578" actId="47"/>
        <pc:sldMkLst>
          <pc:docMk/>
          <pc:sldMk cId="4088836420" sldId="282"/>
        </pc:sldMkLst>
        <pc:spChg chg="del mod ord">
          <ac:chgData name="Aum Dhabalia" userId="471aa5f3-15f9-4e93-95da-0e9dde4470ef" providerId="ADAL" clId="{E705B942-0932-4116-92C4-12246DDB8D80}" dt="2025-02-10T10:23:34.886" v="2105" actId="478"/>
          <ac:spMkLst>
            <pc:docMk/>
            <pc:sldMk cId="4088836420" sldId="282"/>
            <ac:spMk id="2" creationId="{4F21CC92-16FE-37B6-E231-C313D7FA11CA}"/>
          </ac:spMkLst>
        </pc:spChg>
        <pc:spChg chg="del mod ord">
          <ac:chgData name="Aum Dhabalia" userId="471aa5f3-15f9-4e93-95da-0e9dde4470ef" providerId="ADAL" clId="{E705B942-0932-4116-92C4-12246DDB8D80}" dt="2025-02-10T10:23:31.385" v="2104" actId="700"/>
          <ac:spMkLst>
            <pc:docMk/>
            <pc:sldMk cId="4088836420" sldId="282"/>
            <ac:spMk id="3" creationId="{FF678F8C-0FFE-5CD4-F14B-F5917A07BCAC}"/>
          </ac:spMkLst>
        </pc:spChg>
        <pc:spChg chg="add mod ord">
          <ac:chgData name="Aum Dhabalia" userId="471aa5f3-15f9-4e93-95da-0e9dde4470ef" providerId="ADAL" clId="{E705B942-0932-4116-92C4-12246DDB8D80}" dt="2025-02-10T10:23:49.638" v="2121" actId="20577"/>
          <ac:spMkLst>
            <pc:docMk/>
            <pc:sldMk cId="4088836420" sldId="282"/>
            <ac:spMk id="4" creationId="{D3E8C5B7-0FFB-1796-5626-C0A08CF97C80}"/>
          </ac:spMkLst>
        </pc:spChg>
        <pc:spChg chg="add mod ord">
          <ac:chgData name="Aum Dhabalia" userId="471aa5f3-15f9-4e93-95da-0e9dde4470ef" providerId="ADAL" clId="{E705B942-0932-4116-92C4-12246DDB8D80}" dt="2025-02-10T10:26:47.031" v="2445" actId="20577"/>
          <ac:spMkLst>
            <pc:docMk/>
            <pc:sldMk cId="4088836420" sldId="282"/>
            <ac:spMk id="5" creationId="{C27E39C5-AA4B-1490-A5C0-6B38A8DE9BDA}"/>
          </ac:spMkLst>
        </pc:spChg>
        <pc:spChg chg="add mod ord">
          <ac:chgData name="Aum Dhabalia" userId="471aa5f3-15f9-4e93-95da-0e9dde4470ef" providerId="ADAL" clId="{E705B942-0932-4116-92C4-12246DDB8D80}" dt="2025-02-10T10:24:01.394" v="2133" actId="20577"/>
          <ac:spMkLst>
            <pc:docMk/>
            <pc:sldMk cId="4088836420" sldId="282"/>
            <ac:spMk id="6" creationId="{200ADC1C-8C03-E060-14D6-5232E47B934D}"/>
          </ac:spMkLst>
        </pc:spChg>
        <pc:spChg chg="add mod ord">
          <ac:chgData name="Aum Dhabalia" userId="471aa5f3-15f9-4e93-95da-0e9dde4470ef" providerId="ADAL" clId="{E705B942-0932-4116-92C4-12246DDB8D80}" dt="2025-02-10T10:26:30.657" v="2427" actId="14100"/>
          <ac:spMkLst>
            <pc:docMk/>
            <pc:sldMk cId="4088836420" sldId="282"/>
            <ac:spMk id="7" creationId="{F0A95E2A-EE3F-25A2-F6D9-FBFF74B6B9CF}"/>
          </ac:spMkLst>
        </pc:spChg>
        <pc:spChg chg="add del mod">
          <ac:chgData name="Aum Dhabalia" userId="471aa5f3-15f9-4e93-95da-0e9dde4470ef" providerId="ADAL" clId="{E705B942-0932-4116-92C4-12246DDB8D80}" dt="2025-02-10T10:23:38.416" v="2106" actId="478"/>
          <ac:spMkLst>
            <pc:docMk/>
            <pc:sldMk cId="4088836420" sldId="282"/>
            <ac:spMk id="9" creationId="{6EB3A2F9-22DD-5A7E-65CA-53F64DD8E642}"/>
          </ac:spMkLst>
        </pc:spChg>
      </pc:sldChg>
      <pc:sldChg chg="modSp new del mod">
        <pc:chgData name="Aum Dhabalia" userId="471aa5f3-15f9-4e93-95da-0e9dde4470ef" providerId="ADAL" clId="{E705B942-0932-4116-92C4-12246DDB8D80}" dt="2025-02-10T10:23:24.146" v="2103" actId="47"/>
        <pc:sldMkLst>
          <pc:docMk/>
          <pc:sldMk cId="2834581897" sldId="283"/>
        </pc:sldMkLst>
        <pc:spChg chg="mod">
          <ac:chgData name="Aum Dhabalia" userId="471aa5f3-15f9-4e93-95da-0e9dde4470ef" providerId="ADAL" clId="{E705B942-0932-4116-92C4-12246DDB8D80}" dt="2025-02-10T10:23:20.185" v="2102" actId="20577"/>
          <ac:spMkLst>
            <pc:docMk/>
            <pc:sldMk cId="2834581897" sldId="283"/>
            <ac:spMk id="2" creationId="{DCC10B03-8D5D-6C35-9495-DBC6DED28CBD}"/>
          </ac:spMkLst>
        </pc:spChg>
      </pc:sldChg>
      <pc:sldChg chg="addSp delSp modSp new mod">
        <pc:chgData name="Aum Dhabalia" userId="471aa5f3-15f9-4e93-95da-0e9dde4470ef" providerId="ADAL" clId="{E705B942-0932-4116-92C4-12246DDB8D80}" dt="2025-02-10T11:23:30.364" v="3063" actId="1076"/>
        <pc:sldMkLst>
          <pc:docMk/>
          <pc:sldMk cId="3539245309" sldId="283"/>
        </pc:sldMkLst>
        <pc:spChg chg="mod">
          <ac:chgData name="Aum Dhabalia" userId="471aa5f3-15f9-4e93-95da-0e9dde4470ef" providerId="ADAL" clId="{E705B942-0932-4116-92C4-12246DDB8D80}" dt="2025-02-10T11:20:10.822" v="2953" actId="1076"/>
          <ac:spMkLst>
            <pc:docMk/>
            <pc:sldMk cId="3539245309" sldId="283"/>
            <ac:spMk id="2" creationId="{0DA5FCCC-BD74-7726-998D-013121092DBB}"/>
          </ac:spMkLst>
        </pc:spChg>
        <pc:spChg chg="mod">
          <ac:chgData name="Aum Dhabalia" userId="471aa5f3-15f9-4e93-95da-0e9dde4470ef" providerId="ADAL" clId="{E705B942-0932-4116-92C4-12246DDB8D80}" dt="2025-02-10T11:22:34.622" v="3057" actId="1036"/>
          <ac:spMkLst>
            <pc:docMk/>
            <pc:sldMk cId="3539245309" sldId="283"/>
            <ac:spMk id="3" creationId="{E73A956B-7A04-F8B5-DFB4-051A2DB59F00}"/>
          </ac:spMkLst>
        </pc:spChg>
        <pc:spChg chg="del">
          <ac:chgData name="Aum Dhabalia" userId="471aa5f3-15f9-4e93-95da-0e9dde4470ef" providerId="ADAL" clId="{E705B942-0932-4116-92C4-12246DDB8D80}" dt="2025-02-10T11:19:46.865" v="2912"/>
          <ac:spMkLst>
            <pc:docMk/>
            <pc:sldMk cId="3539245309" sldId="283"/>
            <ac:spMk id="4" creationId="{7D4FDC91-4AA4-41B5-07BF-9F2D4513B928}"/>
          </ac:spMkLst>
        </pc:spChg>
        <pc:spChg chg="mod">
          <ac:chgData name="Aum Dhabalia" userId="471aa5f3-15f9-4e93-95da-0e9dde4470ef" providerId="ADAL" clId="{E705B942-0932-4116-92C4-12246DDB8D80}" dt="2025-02-10T11:22:53.172" v="3062" actId="403"/>
          <ac:spMkLst>
            <pc:docMk/>
            <pc:sldMk cId="3539245309" sldId="283"/>
            <ac:spMk id="5" creationId="{F665D778-5258-8C0D-FA2D-83D572E9EF41}"/>
          </ac:spMkLst>
        </pc:spChg>
        <pc:spChg chg="del">
          <ac:chgData name="Aum Dhabalia" userId="471aa5f3-15f9-4e93-95da-0e9dde4470ef" providerId="ADAL" clId="{E705B942-0932-4116-92C4-12246DDB8D80}" dt="2025-02-10T11:21:16.321" v="2975" actId="22"/>
          <ac:spMkLst>
            <pc:docMk/>
            <pc:sldMk cId="3539245309" sldId="283"/>
            <ac:spMk id="6" creationId="{15C521C1-5BBC-360F-621F-3FD37AFA1104}"/>
          </ac:spMkLst>
        </pc:spChg>
        <pc:picChg chg="add mod ord">
          <ac:chgData name="Aum Dhabalia" userId="471aa5f3-15f9-4e93-95da-0e9dde4470ef" providerId="ADAL" clId="{E705B942-0932-4116-92C4-12246DDB8D80}" dt="2025-02-10T11:22:18.232" v="3032" actId="1036"/>
          <ac:picMkLst>
            <pc:docMk/>
            <pc:sldMk cId="3539245309" sldId="283"/>
            <ac:picMk id="8" creationId="{72382CE3-0A1D-5ADC-5113-66C0BAFA736D}"/>
          </ac:picMkLst>
        </pc:picChg>
        <pc:picChg chg="add mod">
          <ac:chgData name="Aum Dhabalia" userId="471aa5f3-15f9-4e93-95da-0e9dde4470ef" providerId="ADAL" clId="{E705B942-0932-4116-92C4-12246DDB8D80}" dt="2025-02-10T11:23:30.364" v="3063" actId="1076"/>
          <ac:picMkLst>
            <pc:docMk/>
            <pc:sldMk cId="3539245309" sldId="283"/>
            <ac:picMk id="12" creationId="{30370EEF-51A7-EDB5-06D3-754810678849}"/>
          </ac:picMkLst>
        </pc:picChg>
      </pc:sldChg>
      <pc:sldChg chg="addSp delSp modSp add mod modClrScheme chgLayout">
        <pc:chgData name="Aum Dhabalia" userId="471aa5f3-15f9-4e93-95da-0e9dde4470ef" providerId="ADAL" clId="{E705B942-0932-4116-92C4-12246DDB8D80}" dt="2025-02-10T11:35:15.043" v="3673" actId="255"/>
        <pc:sldMkLst>
          <pc:docMk/>
          <pc:sldMk cId="1959298910" sldId="284"/>
        </pc:sldMkLst>
        <pc:spChg chg="del mod ord">
          <ac:chgData name="Aum Dhabalia" userId="471aa5f3-15f9-4e93-95da-0e9dde4470ef" providerId="ADAL" clId="{E705B942-0932-4116-92C4-12246DDB8D80}" dt="2025-02-10T11:24:24.920" v="3064" actId="700"/>
          <ac:spMkLst>
            <pc:docMk/>
            <pc:sldMk cId="1959298910" sldId="284"/>
            <ac:spMk id="2" creationId="{1EA5344E-8C12-9DA2-FC8C-326ABE81D596}"/>
          </ac:spMkLst>
        </pc:spChg>
        <pc:spChg chg="del">
          <ac:chgData name="Aum Dhabalia" userId="471aa5f3-15f9-4e93-95da-0e9dde4470ef" providerId="ADAL" clId="{E705B942-0932-4116-92C4-12246DDB8D80}" dt="2025-02-10T11:24:24.920" v="3064" actId="700"/>
          <ac:spMkLst>
            <pc:docMk/>
            <pc:sldMk cId="1959298910" sldId="284"/>
            <ac:spMk id="3" creationId="{07A938F2-9E84-9832-43C9-3D4473918EA1}"/>
          </ac:spMkLst>
        </pc:spChg>
        <pc:spChg chg="del mod ord">
          <ac:chgData name="Aum Dhabalia" userId="471aa5f3-15f9-4e93-95da-0e9dde4470ef" providerId="ADAL" clId="{E705B942-0932-4116-92C4-12246DDB8D80}" dt="2025-02-10T11:24:24.920" v="3064" actId="700"/>
          <ac:spMkLst>
            <pc:docMk/>
            <pc:sldMk cId="1959298910" sldId="284"/>
            <ac:spMk id="4" creationId="{5622FD75-3AFD-37EE-D4F9-369A6D8F77AA}"/>
          </ac:spMkLst>
        </pc:spChg>
        <pc:spChg chg="del">
          <ac:chgData name="Aum Dhabalia" userId="471aa5f3-15f9-4e93-95da-0e9dde4470ef" providerId="ADAL" clId="{E705B942-0932-4116-92C4-12246DDB8D80}" dt="2025-02-10T11:24:24.920" v="3064" actId="700"/>
          <ac:spMkLst>
            <pc:docMk/>
            <pc:sldMk cId="1959298910" sldId="284"/>
            <ac:spMk id="5" creationId="{96495D28-08C7-0FF8-A2F8-5BC76FE76608}"/>
          </ac:spMkLst>
        </pc:spChg>
        <pc:spChg chg="del">
          <ac:chgData name="Aum Dhabalia" userId="471aa5f3-15f9-4e93-95da-0e9dde4470ef" providerId="ADAL" clId="{E705B942-0932-4116-92C4-12246DDB8D80}" dt="2025-02-10T11:24:24.920" v="3064" actId="700"/>
          <ac:spMkLst>
            <pc:docMk/>
            <pc:sldMk cId="1959298910" sldId="284"/>
            <ac:spMk id="6" creationId="{47B10BDB-CADC-7053-3479-A632B303A245}"/>
          </ac:spMkLst>
        </pc:spChg>
        <pc:spChg chg="add mod ord">
          <ac:chgData name="Aum Dhabalia" userId="471aa5f3-15f9-4e93-95da-0e9dde4470ef" providerId="ADAL" clId="{E705B942-0932-4116-92C4-12246DDB8D80}" dt="2025-02-10T11:24:46.159" v="3089" actId="1076"/>
          <ac:spMkLst>
            <pc:docMk/>
            <pc:sldMk cId="1959298910" sldId="284"/>
            <ac:spMk id="7" creationId="{40DB1913-F6B6-E9CC-8B51-65CE67664815}"/>
          </ac:spMkLst>
        </pc:spChg>
        <pc:spChg chg="add mod ord">
          <ac:chgData name="Aum Dhabalia" userId="471aa5f3-15f9-4e93-95da-0e9dde4470ef" providerId="ADAL" clId="{E705B942-0932-4116-92C4-12246DDB8D80}" dt="2025-02-10T11:35:15.043" v="3673" actId="255"/>
          <ac:spMkLst>
            <pc:docMk/>
            <pc:sldMk cId="1959298910" sldId="284"/>
            <ac:spMk id="8" creationId="{6F817BD0-0CE0-4F19-408A-CF5511B01E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rgealliance.org/wp-content/uploads/2023/11/" TargetMode="External"/><Relationship Id="rId2" Type="http://schemas.openxmlformats.org/officeDocument/2006/relationships/hyperlink" Target="https://openchargealliance.org/download-oc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585A-8B0D-B572-9D82-214AB575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990" y="1626781"/>
            <a:ext cx="8791575" cy="13071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2EC801</a:t>
            </a:r>
            <a:br>
              <a:rPr lang="en-US" dirty="0">
                <a:latin typeface="Calibri"/>
                <a:ea typeface="Calibri"/>
                <a:cs typeface="Calibri"/>
              </a:rPr>
            </a:br>
            <a:r>
              <a:rPr lang="en-US" dirty="0">
                <a:latin typeface="Calibri"/>
                <a:ea typeface="Calibri"/>
                <a:cs typeface="Calibri"/>
              </a:rPr>
              <a:t>major project 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A4FA-3D58-2DB5-8E13-7CA3F014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201" y="5347958"/>
            <a:ext cx="5069799" cy="1231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~</a:t>
            </a:r>
            <a:r>
              <a:rPr lang="en-US" i="1" dirty="0"/>
              <a:t>By Aum Dhabalia (21bec027)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C19AE-7720-85CD-18F2-D063619AA2EE}"/>
              </a:ext>
            </a:extLst>
          </p:cNvPr>
          <p:cNvSpPr txBox="1"/>
          <p:nvPr/>
        </p:nvSpPr>
        <p:spPr>
          <a:xfrm>
            <a:off x="2330241" y="3166964"/>
            <a:ext cx="75210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Testing &amp; Verification of Open Charge Point Protocol (O.C.P.P.) Modules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35EB26EB-1DE6-7452-6006-93C7BBAA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46" y="175816"/>
            <a:ext cx="2380271" cy="121797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5C27149-2DA6-8E64-8AE1-1C3053A3BB52}"/>
              </a:ext>
            </a:extLst>
          </p:cNvPr>
          <p:cNvSpPr txBox="1">
            <a:spLocks/>
          </p:cNvSpPr>
          <p:nvPr/>
        </p:nvSpPr>
        <p:spPr>
          <a:xfrm>
            <a:off x="1839859" y="4311502"/>
            <a:ext cx="3320729" cy="1414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Submitted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asst. prof. </a:t>
            </a:r>
            <a:r>
              <a:rPr lang="en-US" dirty="0" err="1">
                <a:solidFill>
                  <a:schemeClr val="tx1"/>
                </a:solidFill>
              </a:rPr>
              <a:t>rutul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patel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assoc. Prof. Sachin </a:t>
            </a:r>
            <a:r>
              <a:rPr lang="en-US" dirty="0" err="1">
                <a:solidFill>
                  <a:schemeClr val="tx1"/>
                </a:solidFill>
              </a:rPr>
              <a:t>gajjar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4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3A7FA-DE59-97A7-77AB-8E72CCE1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C328-71DF-A908-C70F-C8947D50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9539"/>
          </a:xfrm>
        </p:spPr>
        <p:txBody>
          <a:bodyPr/>
          <a:lstStyle/>
          <a:p>
            <a:pPr algn="ctr"/>
            <a:r>
              <a:rPr lang="en-IN" dirty="0"/>
              <a:t>Smart charging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EB19-6196-8FAB-050E-EA0287A8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257"/>
            <a:ext cx="9905999" cy="4005944"/>
          </a:xfrm>
        </p:spPr>
        <p:txBody>
          <a:bodyPr>
            <a:normAutofit/>
          </a:bodyPr>
          <a:lstStyle/>
          <a:p>
            <a:r>
              <a:rPr lang="en-IN" sz="2800" dirty="0"/>
              <a:t>Set Charging Profile</a:t>
            </a:r>
          </a:p>
          <a:p>
            <a:r>
              <a:rPr lang="en-IN" sz="2800" dirty="0"/>
              <a:t>Clear Charging Profile</a:t>
            </a:r>
          </a:p>
          <a:p>
            <a:r>
              <a:rPr lang="en-IN" sz="2800" dirty="0"/>
              <a:t>Get Composite Schedule</a:t>
            </a:r>
          </a:p>
        </p:txBody>
      </p:sp>
    </p:spTree>
    <p:extLst>
      <p:ext uri="{BB962C8B-B14F-4D97-AF65-F5344CB8AC3E}">
        <p14:creationId xmlns:p14="http://schemas.microsoft.com/office/powerpoint/2010/main" val="412758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6731-467F-D1E6-DAA7-872F6E70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1" y="242890"/>
            <a:ext cx="9906000" cy="823912"/>
          </a:xfrm>
        </p:spPr>
        <p:txBody>
          <a:bodyPr/>
          <a:lstStyle/>
          <a:p>
            <a:pPr algn="ctr"/>
            <a:r>
              <a:rPr lang="en-IN" dirty="0"/>
              <a:t>OCPP Message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CF522-20CB-FB95-A5C2-B2BD3253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838" y="933526"/>
            <a:ext cx="4649783" cy="545232"/>
          </a:xfrm>
        </p:spPr>
        <p:txBody>
          <a:bodyPr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8CF1CB-1139-4FFB-B03B-2D26DD6EF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6838" y="2456812"/>
            <a:ext cx="4649782" cy="225764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632E0F-9E3B-1C8E-3E08-C54407F73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560" y="931962"/>
            <a:ext cx="4646602" cy="545233"/>
          </a:xfrm>
        </p:spPr>
        <p:txBody>
          <a:bodyPr/>
          <a:lstStyle/>
          <a:p>
            <a:pPr algn="ctr"/>
            <a:r>
              <a:rPr lang="en-IN" dirty="0"/>
              <a:t>response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17E050-2282-4F31-7973-8F94AA74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82" y="2533100"/>
            <a:ext cx="4963411" cy="21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FCCC-BD74-7726-998D-01312109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90479"/>
            <a:ext cx="9906000" cy="857295"/>
          </a:xfrm>
        </p:spPr>
        <p:txBody>
          <a:bodyPr/>
          <a:lstStyle/>
          <a:p>
            <a:pPr algn="ctr"/>
            <a:r>
              <a:rPr lang="en-IN" dirty="0"/>
              <a:t>Sample Message for Boot Notification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A956B-7A04-F8B5-DFB4-051A2DB5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518" y="1296665"/>
            <a:ext cx="4649783" cy="558798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3600" dirty="0"/>
              <a:t>Request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5D778-5258-8C0D-FA2D-83D572E9E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71355" y="3846286"/>
            <a:ext cx="4646602" cy="55879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3600" dirty="0"/>
              <a:t>Response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382CE3-0A1D-5ADC-5113-66C0BAFA73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00895" y="4808687"/>
            <a:ext cx="9906000" cy="126459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370EEF-51A7-EDB5-06D3-754810678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79162" y="1855463"/>
            <a:ext cx="9230494" cy="17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8BE44-5472-98F2-5A8D-75AEE73CA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DB1913-F6B6-E9CC-8B51-65CE6766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6500"/>
            <a:ext cx="9905998" cy="816877"/>
          </a:xfrm>
        </p:spPr>
        <p:txBody>
          <a:bodyPr/>
          <a:lstStyle/>
          <a:p>
            <a:pPr algn="ctr"/>
            <a:r>
              <a:rPr lang="en-IN" dirty="0"/>
              <a:t>Tools used for </a:t>
            </a:r>
            <a:r>
              <a:rPr lang="en-IN" dirty="0" err="1"/>
              <a:t>ocpp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817BD0-0CE0-4F19-408A-CF5511B0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2353"/>
            <a:ext cx="9905999" cy="4238848"/>
          </a:xfrm>
        </p:spPr>
        <p:txBody>
          <a:bodyPr>
            <a:normAutofit/>
          </a:bodyPr>
          <a:lstStyle/>
          <a:p>
            <a:r>
              <a:rPr lang="en-IN" sz="2800" dirty="0"/>
              <a:t>Languages : C++ for developing and testing of client. JSON for configuration files and message formats.</a:t>
            </a:r>
          </a:p>
          <a:p>
            <a:r>
              <a:rPr lang="en-IN" sz="2800" dirty="0"/>
              <a:t>OS platform : Linux for developing testing and verification of OCPP client-side.</a:t>
            </a:r>
          </a:p>
          <a:p>
            <a:r>
              <a:rPr lang="en-IN" sz="2800" dirty="0"/>
              <a:t>Libraries : </a:t>
            </a:r>
            <a:r>
              <a:rPr lang="en-IN" sz="2800" dirty="0" err="1"/>
              <a:t>libocpp</a:t>
            </a:r>
            <a:r>
              <a:rPr lang="en-IN" sz="2800" dirty="0"/>
              <a:t> by </a:t>
            </a:r>
            <a:r>
              <a:rPr lang="en-IN" sz="2800" dirty="0" err="1"/>
              <a:t>EVrest</a:t>
            </a:r>
            <a:r>
              <a:rPr lang="en-IN" sz="2800" dirty="0"/>
              <a:t>, </a:t>
            </a:r>
            <a:r>
              <a:rPr lang="en-IN" sz="2800" dirty="0" err="1"/>
              <a:t>websocketpp</a:t>
            </a:r>
            <a:r>
              <a:rPr lang="en-IN" sz="2800" dirty="0"/>
              <a:t>, </a:t>
            </a:r>
            <a:r>
              <a:rPr lang="en-IN" sz="2800" dirty="0" err="1"/>
              <a:t>nlohmann</a:t>
            </a:r>
            <a:r>
              <a:rPr lang="en-IN" sz="2800" dirty="0"/>
              <a:t> for JSON parsing</a:t>
            </a:r>
          </a:p>
        </p:txBody>
      </p:sp>
    </p:spTree>
    <p:extLst>
      <p:ext uri="{BB962C8B-B14F-4D97-AF65-F5344CB8AC3E}">
        <p14:creationId xmlns:p14="http://schemas.microsoft.com/office/powerpoint/2010/main" val="195929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AAC3-71D6-05CE-17E2-16910EAC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528" y="392086"/>
            <a:ext cx="9788883" cy="694159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E16B-4695-ABBA-3088-5F772C66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7313"/>
            <a:ext cx="9905999" cy="3808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Learned about Open Charge Point Protocol</a:t>
            </a:r>
          </a:p>
          <a:p>
            <a:r>
              <a:rPr lang="en-US" dirty="0"/>
              <a:t>Learned about working of OCPP and its implementation over web-sockets</a:t>
            </a:r>
          </a:p>
          <a:p>
            <a:r>
              <a:rPr lang="en-US" dirty="0"/>
              <a:t>Learned about web-sockets and virtual machines</a:t>
            </a:r>
          </a:p>
          <a:p>
            <a:r>
              <a:rPr lang="en-US" dirty="0"/>
              <a:t>OCPP solves issues of proprietorship charging station networks by providing compatibility of charging over any charging stations.</a:t>
            </a:r>
          </a:p>
          <a:p>
            <a:r>
              <a:rPr lang="en-US" dirty="0"/>
              <a:t>OCPP increased scalability and flexibility of charging stations.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9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0018-9044-7C44-D10B-7B88B382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3547"/>
            <a:ext cx="9905998" cy="694159"/>
          </a:xfrm>
        </p:spPr>
        <p:txBody>
          <a:bodyPr/>
          <a:lstStyle/>
          <a:p>
            <a:r>
              <a:rPr lang="en-US"/>
              <a:t>REFRENCES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BBDF-D0BA-BD88-0DA7-D6282873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5116"/>
            <a:ext cx="9905999" cy="44274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 rtl="0" fontAlgn="base">
              <a:buNone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[1].  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Open Charge Alliance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“New in OCPP,” Open Charge Alliance, 2024.</a:t>
            </a:r>
          </a:p>
          <a:p>
            <a:pPr marL="0" indent="0" algn="l" rtl="0" fontAlgn="base">
              <a:buNone/>
            </a:pPr>
            <a:r>
              <a:rPr lang="en-IN" sz="2000" b="0" i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[2].  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Open Charge Alliance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"OCPP and Filling Stations" Open Charge Alliance, 2024</a:t>
            </a:r>
            <a:endParaRPr lang="en-IN" sz="2000" b="0" i="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IN" sz="2000" b="0" i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[3].  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Charge Alliance, “OCPP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.6: Edition 2,” Open Charge Alliance, 2024.</a:t>
            </a:r>
            <a:endParaRPr lang="en-US" sz="2000" b="0" i="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[4].  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Open Charge Alliance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“OCPP 1.6: Json Specifications" Open Charge Alliance, 2024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sz="2000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[5].  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Open Charge Alliance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"OCPP vs Proprietary Protocols" Open Charge Alliance, 2024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[6].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Open Charge Alliance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"Open vs Closed Charging Stations" Open Charge Alliance, 2024</a:t>
            </a:r>
          </a:p>
        </p:txBody>
      </p:sp>
    </p:spTree>
    <p:extLst>
      <p:ext uri="{BB962C8B-B14F-4D97-AF65-F5344CB8AC3E}">
        <p14:creationId xmlns:p14="http://schemas.microsoft.com/office/powerpoint/2010/main" val="22168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1287-17D3-AE76-2AA5-1B29AE59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0518"/>
            <a:ext cx="9905998" cy="1055237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BD4C-8FD8-5F1C-C2EB-F7560523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0916"/>
            <a:ext cx="9905999" cy="4630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Survey on OCPP</a:t>
            </a:r>
          </a:p>
          <a:p>
            <a:r>
              <a:rPr lang="en-US" dirty="0"/>
              <a:t>OCPP Architecture</a:t>
            </a:r>
          </a:p>
          <a:p>
            <a:r>
              <a:rPr lang="en-US" dirty="0"/>
              <a:t>OCPP Modules</a:t>
            </a:r>
          </a:p>
          <a:p>
            <a:r>
              <a:rPr lang="en-US" dirty="0"/>
              <a:t>OCPP Message Format</a:t>
            </a:r>
          </a:p>
          <a:p>
            <a:r>
              <a:rPr lang="en-US" dirty="0"/>
              <a:t>Tools used for OCPP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905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D74F-6069-1804-FA1B-2F24778D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73562"/>
            <a:ext cx="9905998" cy="660541"/>
          </a:xfrm>
        </p:spPr>
        <p:txBody>
          <a:bodyPr/>
          <a:lstStyle/>
          <a:p>
            <a:pPr algn="ctr"/>
            <a:r>
              <a:rPr lang="en-US" dirty="0"/>
              <a:t>Introduction to </a:t>
            </a:r>
            <a:r>
              <a:rPr lang="en-US" dirty="0" err="1"/>
              <a:t>oCPP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5981-E685-2F83-3872-4EFD63E3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530" y="1429516"/>
            <a:ext cx="10174940" cy="436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Charge Point Protocol</a:t>
            </a:r>
          </a:p>
          <a:p>
            <a:r>
              <a:rPr lang="en-US" dirty="0"/>
              <a:t>Offers communication between charging station, charging station management system and electric vehicle (EV).</a:t>
            </a:r>
          </a:p>
          <a:p>
            <a:r>
              <a:rPr lang="en-US" dirty="0"/>
              <a:t>Open standard where any EV can be charged at any charging station.</a:t>
            </a:r>
          </a:p>
          <a:p>
            <a:r>
              <a:rPr lang="en-US" dirty="0"/>
              <a:t>Provides functionalities and features like smart charging, ISO-15118 certification, reservation, authorization, security, etc.</a:t>
            </a:r>
          </a:p>
          <a:p>
            <a:r>
              <a:rPr lang="en-US" dirty="0"/>
              <a:t>Real-time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5387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DD62-9883-CD7A-2898-6E7EB66E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545"/>
            <a:ext cx="9905998" cy="768762"/>
          </a:xfrm>
        </p:spPr>
        <p:txBody>
          <a:bodyPr/>
          <a:lstStyle/>
          <a:p>
            <a:pPr algn="ctr"/>
            <a:r>
              <a:rPr lang="en-US" dirty="0"/>
              <a:t>Literature Survey on OCPP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9EA1-D61D-13B2-299B-CC804DF7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76008"/>
            <a:ext cx="9905999" cy="5257644"/>
          </a:xfrm>
        </p:spPr>
        <p:txBody>
          <a:bodyPr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5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 Vehicles are becoming a new mode for transportation, and it has only been possible with a good availability of charging station. Challenge that faced currently is the proprietorship of charging station network.</a:t>
            </a:r>
            <a:r>
              <a:rPr lang="en-US" sz="22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5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remedy this challenge of proprietorship, in 2009, ElaadNL, an organization of Dutch DSOs (Distribution System Operator) started an open standard communication protocol known as Open Charge Point Protocol (OCPP).</a:t>
            </a:r>
            <a:r>
              <a:rPr lang="en-US" sz="22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5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Proprietary protocols have individual and distinct communication interfaces where flexibility and scalability issues were affecting the EV market growth.</a:t>
            </a:r>
            <a:r>
              <a:rPr lang="en-US" sz="22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5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Unlike these proprietary protocols, OCPP lets EV to charge at any charging station.</a:t>
            </a:r>
            <a:r>
              <a:rPr lang="en-US" sz="22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5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enhanced growth of EV market to next level enabling vendors to apply openly.</a:t>
            </a:r>
            <a:r>
              <a:rPr lang="en-US" sz="22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1606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6D68-7585-477B-4B4F-8C9BA888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4865"/>
            <a:ext cx="9905998" cy="816992"/>
          </a:xfrm>
        </p:spPr>
        <p:txBody>
          <a:bodyPr/>
          <a:lstStyle/>
          <a:p>
            <a:pPr algn="ctr"/>
            <a:r>
              <a:rPr lang="en-IN" dirty="0"/>
              <a:t>OCPP Architecture</a:t>
            </a:r>
          </a:p>
        </p:txBody>
      </p:sp>
      <p:pic>
        <p:nvPicPr>
          <p:cNvPr id="4" name="Content Placeholder 3" descr="A diagram of a charging station">
            <a:extLst>
              <a:ext uri="{FF2B5EF4-FFF2-40B4-BE49-F238E27FC236}">
                <a16:creationId xmlns:a16="http://schemas.microsoft.com/office/drawing/2014/main" id="{E03A3733-901E-B733-2845-7C5761999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97" t="12480" r="3957" b="13760"/>
          <a:stretch/>
        </p:blipFill>
        <p:spPr>
          <a:xfrm>
            <a:off x="1880170" y="1344640"/>
            <a:ext cx="8431660" cy="5078495"/>
          </a:xfrm>
        </p:spPr>
      </p:pic>
    </p:spTree>
    <p:extLst>
      <p:ext uri="{BB962C8B-B14F-4D97-AF65-F5344CB8AC3E}">
        <p14:creationId xmlns:p14="http://schemas.microsoft.com/office/powerpoint/2010/main" val="240603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5D1F-C19C-8403-C002-E9211D7C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2062"/>
            <a:ext cx="9905998" cy="753082"/>
          </a:xfrm>
        </p:spPr>
        <p:txBody>
          <a:bodyPr/>
          <a:lstStyle/>
          <a:p>
            <a:pPr algn="ctr"/>
            <a:r>
              <a:rPr lang="en-IN" dirty="0"/>
              <a:t>OCPP 1.6 feature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38D2-7490-6ED6-B614-C694F1AD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828800"/>
            <a:ext cx="10515599" cy="4757057"/>
          </a:xfrm>
        </p:spPr>
        <p:txBody>
          <a:bodyPr>
            <a:normAutofit/>
          </a:bodyPr>
          <a:lstStyle/>
          <a:p>
            <a:r>
              <a:rPr lang="en-IN" sz="2800" dirty="0"/>
              <a:t>Core</a:t>
            </a:r>
          </a:p>
          <a:p>
            <a:r>
              <a:rPr lang="en-IN" sz="2800" dirty="0"/>
              <a:t>Firmware Management</a:t>
            </a:r>
          </a:p>
          <a:p>
            <a:r>
              <a:rPr lang="en-IN" sz="2800" dirty="0"/>
              <a:t>Local Auth List Management</a:t>
            </a:r>
          </a:p>
          <a:p>
            <a:r>
              <a:rPr lang="en-IN" sz="2800" dirty="0"/>
              <a:t>Reservation</a:t>
            </a:r>
          </a:p>
          <a:p>
            <a:r>
              <a:rPr lang="en-IN" sz="2800" dirty="0"/>
              <a:t>Smart Charging</a:t>
            </a:r>
          </a:p>
          <a:p>
            <a:r>
              <a:rPr lang="en-IN" sz="2800" dirty="0"/>
              <a:t>Remote Trigger</a:t>
            </a:r>
          </a:p>
        </p:txBody>
      </p:sp>
    </p:spTree>
    <p:extLst>
      <p:ext uri="{BB962C8B-B14F-4D97-AF65-F5344CB8AC3E}">
        <p14:creationId xmlns:p14="http://schemas.microsoft.com/office/powerpoint/2010/main" val="24458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772E-58B1-6788-68A3-6BE7B3E8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0992"/>
            <a:ext cx="9905998" cy="779917"/>
          </a:xfrm>
        </p:spPr>
        <p:txBody>
          <a:bodyPr/>
          <a:lstStyle/>
          <a:p>
            <a:pPr algn="ctr"/>
            <a:r>
              <a:rPr lang="en-IN" dirty="0"/>
              <a:t>Core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D5C4-DD7C-207E-C761-EBDC03876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422167"/>
            <a:ext cx="4878389" cy="4826233"/>
          </a:xfrm>
        </p:spPr>
        <p:txBody>
          <a:bodyPr>
            <a:normAutofit/>
          </a:bodyPr>
          <a:lstStyle/>
          <a:p>
            <a:r>
              <a:rPr lang="en-IN" dirty="0"/>
              <a:t>Authorize</a:t>
            </a:r>
          </a:p>
          <a:p>
            <a:r>
              <a:rPr lang="en-IN" dirty="0"/>
              <a:t>Boot Notification</a:t>
            </a:r>
          </a:p>
          <a:p>
            <a:r>
              <a:rPr lang="en-IN" dirty="0"/>
              <a:t>Clear Cache</a:t>
            </a:r>
          </a:p>
          <a:p>
            <a:r>
              <a:rPr lang="en-IN" dirty="0"/>
              <a:t>Change Availability</a:t>
            </a:r>
          </a:p>
          <a:p>
            <a:r>
              <a:rPr lang="en-IN" dirty="0"/>
              <a:t>Change Configuration</a:t>
            </a:r>
          </a:p>
          <a:p>
            <a:r>
              <a:rPr lang="en-IN" dirty="0"/>
              <a:t>Data Transfer</a:t>
            </a:r>
          </a:p>
          <a:p>
            <a:r>
              <a:rPr lang="en-IN" dirty="0"/>
              <a:t>Get Configuration</a:t>
            </a:r>
          </a:p>
          <a:p>
            <a:r>
              <a:rPr lang="en-IN" dirty="0"/>
              <a:t>Heartbeat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0FE05-FA3D-01BA-56D2-02402D5C9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2166"/>
            <a:ext cx="4875211" cy="4826233"/>
          </a:xfrm>
        </p:spPr>
        <p:txBody>
          <a:bodyPr>
            <a:normAutofit/>
          </a:bodyPr>
          <a:lstStyle/>
          <a:p>
            <a:r>
              <a:rPr lang="en-IN" dirty="0"/>
              <a:t>Meter Values</a:t>
            </a:r>
          </a:p>
          <a:p>
            <a:r>
              <a:rPr lang="en-IN" dirty="0"/>
              <a:t>Remote Start Transaction</a:t>
            </a:r>
          </a:p>
          <a:p>
            <a:r>
              <a:rPr lang="en-IN" dirty="0"/>
              <a:t>Remote Stop Transaction</a:t>
            </a:r>
          </a:p>
          <a:p>
            <a:r>
              <a:rPr lang="en-IN" dirty="0"/>
              <a:t>Reset</a:t>
            </a:r>
          </a:p>
          <a:p>
            <a:r>
              <a:rPr lang="en-IN" dirty="0"/>
              <a:t>Start Transaction</a:t>
            </a:r>
          </a:p>
          <a:p>
            <a:r>
              <a:rPr lang="en-IN" dirty="0"/>
              <a:t>Stop Transaction</a:t>
            </a:r>
          </a:p>
          <a:p>
            <a:r>
              <a:rPr lang="en-IN" dirty="0"/>
              <a:t>Unlock Connector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58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2108D-981D-C1EE-AC58-785D46B0F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A5B-8A4A-CBEC-6D4A-A0208A7D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1053"/>
          </a:xfrm>
        </p:spPr>
        <p:txBody>
          <a:bodyPr/>
          <a:lstStyle/>
          <a:p>
            <a:pPr algn="ctr"/>
            <a:r>
              <a:rPr lang="en-IN" dirty="0"/>
              <a:t>Firmware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33B8-D680-8302-C7D0-06503B67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Diagnostics</a:t>
            </a:r>
          </a:p>
          <a:p>
            <a:r>
              <a:rPr lang="en-IN" dirty="0"/>
              <a:t>Diagnostics Status Notification</a:t>
            </a:r>
          </a:p>
          <a:p>
            <a:r>
              <a:rPr lang="en-IN" dirty="0"/>
              <a:t>Firmware Status Notification</a:t>
            </a:r>
          </a:p>
          <a:p>
            <a:r>
              <a:rPr lang="en-IN" dirty="0"/>
              <a:t>Update Firmware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54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34524-527A-728B-2E5E-B8E8F3651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8BFD-3970-CB10-919E-7E44E1A2A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66" y="642257"/>
            <a:ext cx="9937068" cy="55734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000" dirty="0"/>
              <a:t>Local Auth List Management</a:t>
            </a:r>
          </a:p>
          <a:p>
            <a:r>
              <a:rPr lang="en-IN" sz="2800" dirty="0"/>
              <a:t>Get Local List</a:t>
            </a:r>
          </a:p>
          <a:p>
            <a:r>
              <a:rPr lang="en-IN" sz="2800" dirty="0"/>
              <a:t>Send Local List</a:t>
            </a:r>
          </a:p>
          <a:p>
            <a:pPr marL="0" indent="0" algn="ctr">
              <a:buNone/>
            </a:pPr>
            <a:r>
              <a:rPr lang="en-IN" sz="4000" dirty="0"/>
              <a:t>Reservation</a:t>
            </a:r>
            <a:endParaRPr lang="en-IN" sz="2800" dirty="0"/>
          </a:p>
          <a:p>
            <a:r>
              <a:rPr lang="en-IN" sz="2800" dirty="0"/>
              <a:t>Reserve Now</a:t>
            </a:r>
          </a:p>
          <a:p>
            <a:r>
              <a:rPr lang="en-IN" sz="2800" dirty="0"/>
              <a:t>Cancel Reservation</a:t>
            </a:r>
          </a:p>
          <a:p>
            <a:pPr marL="0" indent="0" algn="ctr">
              <a:buNone/>
            </a:pPr>
            <a:r>
              <a:rPr lang="en-IN" sz="4000" dirty="0"/>
              <a:t>Remote Trigger</a:t>
            </a:r>
          </a:p>
          <a:p>
            <a:r>
              <a:rPr lang="en-IN" sz="2800" dirty="0"/>
              <a:t>Trigger Message</a:t>
            </a:r>
          </a:p>
        </p:txBody>
      </p:sp>
    </p:spTree>
    <p:extLst>
      <p:ext uri="{BB962C8B-B14F-4D97-AF65-F5344CB8AC3E}">
        <p14:creationId xmlns:p14="http://schemas.microsoft.com/office/powerpoint/2010/main" val="2109695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569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2EC801 major project review 1</vt:lpstr>
      <vt:lpstr>OUTLINE</vt:lpstr>
      <vt:lpstr>Introduction to oCPP</vt:lpstr>
      <vt:lpstr>Literature Survey on OCPP</vt:lpstr>
      <vt:lpstr>OCPP Architecture</vt:lpstr>
      <vt:lpstr>OCPP 1.6 feature profiles</vt:lpstr>
      <vt:lpstr>Core profile</vt:lpstr>
      <vt:lpstr>Firmware management</vt:lpstr>
      <vt:lpstr>PowerPoint Presentation</vt:lpstr>
      <vt:lpstr>Smart charging</vt:lpstr>
      <vt:lpstr>OCPP Message Format</vt:lpstr>
      <vt:lpstr>Sample Message for Boot Notification</vt:lpstr>
      <vt:lpstr>Tools used for ocpp</vt:lpstr>
      <vt:lpstr>CONCLUSION </vt:lpstr>
      <vt:lpstr>REFRENCES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OCPP 2.0.1</dc:title>
  <dc:creator>Anvi Chopra</dc:creator>
  <cp:lastModifiedBy>Aum Dhabalia</cp:lastModifiedBy>
  <cp:revision>534</cp:revision>
  <dcterms:created xsi:type="dcterms:W3CDTF">2024-08-22T03:45:03Z</dcterms:created>
  <dcterms:modified xsi:type="dcterms:W3CDTF">2025-02-10T11:46:00Z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2025-02-10T07:04:40Z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1a48b992-7ad1-4287-9cf0-392b475921ba</vt:lpwstr>
  </property>
  <property fmtid="{D5CDD505-2E9C-101B-9397-08002B2CF9AE}" pid="8" name="MSIP_Label_879e395e-e3b5-421f-8616-70a10f9451af_ContentBits">
    <vt:lpwstr>0</vt:lpwstr>
  </property>
  <property fmtid="{D5CDD505-2E9C-101B-9397-08002B2CF9AE}" pid="9" name="MSIP_Label_879e395e-e3b5-421f-8616-70a10f9451af_Tag">
    <vt:lpwstr>10, 3, 0, 1</vt:lpwstr>
  </property>
</Properties>
</file>