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400" r:id="rId5"/>
    <p:sldId id="379" r:id="rId6"/>
    <p:sldId id="383" r:id="rId7"/>
    <p:sldId id="396" r:id="rId8"/>
    <p:sldId id="371" r:id="rId9"/>
    <p:sldId id="359" r:id="rId10"/>
    <p:sldId id="392" r:id="rId11"/>
    <p:sldId id="399" r:id="rId12"/>
    <p:sldId id="397" r:id="rId13"/>
    <p:sldId id="362" r:id="rId14"/>
    <p:sldId id="398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360"/>
    <a:srgbClr val="F4997C"/>
    <a:srgbClr val="003A52"/>
    <a:srgbClr val="E56D55"/>
    <a:srgbClr val="DE9F5B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2109" autoAdjust="0"/>
  </p:normalViewPr>
  <p:slideViewPr>
    <p:cSldViewPr showGuides="1">
      <p:cViewPr varScale="1">
        <p:scale>
          <a:sx n="88" d="100"/>
          <a:sy n="88" d="100"/>
        </p:scale>
        <p:origin x="427" y="67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3/31/2025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3/31/2025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6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8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8CD2-F330-B5A9-195F-2A0A0709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Dopaminergic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C131-DA88-63C0-A0BB-1C8AF49529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10360152" cy="341071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Team Members: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Aum Oza</a:t>
            </a:r>
          </a:p>
          <a:p>
            <a:pPr marL="0" indent="0">
              <a:buNone/>
            </a:pPr>
            <a:r>
              <a:rPr lang="en-IN" dirty="0"/>
              <a:t>Vrund </a:t>
            </a:r>
            <a:r>
              <a:rPr lang="en-IN" dirty="0" err="1"/>
              <a:t>Jotania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Indrakshi Singh Chundawat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4CEF7-4A76-94E7-15B7-1156721B1C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6C169-8415-BBDF-CF04-D0F9C6EF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9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6544A-7A76-9110-F32A-3856DDD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099" name="Picture 3" descr="A Robot Is Sitting In Front Of A Computer Monitor With A Keyboard And A  Mouse By AI Generated Image Stock Photo, Picture and Royalty Free Image.  Image 229956192.">
            <a:extLst>
              <a:ext uri="{FF2B5EF4-FFF2-40B4-BE49-F238E27FC236}">
                <a16:creationId xmlns:a16="http://schemas.microsoft.com/office/drawing/2014/main" id="{D1612C74-0B5C-69E5-E1E9-48C2769C0EA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1066800"/>
            <a:ext cx="5158320" cy="29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8DE834BC-B931-83CC-28A6-DE01E684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3605" y="4899139"/>
            <a:ext cx="94355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500" dirty="0"/>
              <a:t>Manual Testing Fumbles. AI Assembles.</a:t>
            </a:r>
            <a:endParaRPr kumimoji="0" lang="en-US" altLang="en-US" sz="3500" i="0" u="none" strike="noStrike" cap="none" normalizeH="0" baseline="0" dirty="0">
              <a:ln>
                <a:noFill/>
              </a:ln>
              <a:solidFill>
                <a:srgbClr val="F28360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E17E60-9DA6-B85E-4A14-21A3BBE2EA0B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531812" y="783210"/>
            <a:ext cx="5486399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 takes 40-45% of effort; AI can cut it by 70%.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introduce 10-12 defects per 100 LOC; AI reduces it to 2-3%.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Fixing bugs in testing is 15x more expensive than in design.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72% of companies struggle with test data management.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91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EBBF-BFB3-0697-CDBD-4EDDC1F4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93013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3826764"/>
            <a:ext cx="8001000" cy="10332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b="0" dirty="0"/>
              <a:t>TestAI: AI-Powered Test Case Generation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B8F987-1092-4586-FAE2-9A0A55D1C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03651" y="2625279"/>
            <a:ext cx="73961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"From SRS to Test Cases—Automated, Accurate, Effortless."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20C5F-7F4B-E4D5-9419-7E7F825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BEFF28-2203-9F29-A72F-D57D74ECE2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775450" y="1171575"/>
            <a:ext cx="4576763" cy="4576763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C3746D7-CA06-CA6B-5A39-0842C80E6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5390" y="2644170"/>
            <a:ext cx="54863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F28360"/>
                </a:solidFill>
                <a:effectLst/>
              </a:rPr>
              <a:t>"WRITING TEST CASES IS A BOTTLENECK. </a:t>
            </a:r>
            <a:b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F28360"/>
                </a:solidFill>
                <a:effectLst/>
              </a:rPr>
            </a:b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F28360"/>
                </a:solidFill>
                <a:effectLst/>
              </a:rPr>
              <a:t>AI BREAKS THE BARRIER." </a:t>
            </a:r>
          </a:p>
        </p:txBody>
      </p:sp>
    </p:spTree>
    <p:extLst>
      <p:ext uri="{BB962C8B-B14F-4D97-AF65-F5344CB8AC3E}">
        <p14:creationId xmlns:p14="http://schemas.microsoft.com/office/powerpoint/2010/main" val="73658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>
            <a:normAutofit/>
          </a:bodyPr>
          <a:lstStyle/>
          <a:p>
            <a:r>
              <a:rPr lang="en-US" sz="3200" dirty="0"/>
              <a:t>Manual Testing is Failing – It’s Time for AI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B5D75D-4208-8B81-A5ED-18D20CC74DC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8012" y="1952460"/>
            <a:ext cx="5259387" cy="312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/>
              <a:t>• Manual test case generation is time-consuming and error-prone.</a:t>
            </a:r>
          </a:p>
          <a:p>
            <a:pPr marL="0" indent="0">
              <a:buNone/>
            </a:pPr>
            <a:r>
              <a:rPr lang="en-US" sz="2000" dirty="0"/>
              <a:t>• Test coverage issues arise due to human oversight.</a:t>
            </a:r>
          </a:p>
          <a:p>
            <a:pPr marL="0" indent="0">
              <a:buNone/>
            </a:pPr>
            <a:r>
              <a:rPr lang="en-US" sz="2000" dirty="0"/>
              <a:t>• There’s a need for an AI-driven automated approach.</a:t>
            </a:r>
          </a:p>
          <a:p>
            <a:pPr marL="0" indent="0">
              <a:buNone/>
            </a:pPr>
            <a:endParaRPr lang="en-IN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914937"/>
            <a:ext cx="8010144" cy="1673352"/>
          </a:xfrm>
        </p:spPr>
        <p:txBody>
          <a:bodyPr/>
          <a:lstStyle/>
          <a:p>
            <a:r>
              <a:rPr lang="en-US" dirty="0"/>
              <a:t>Testing Reinvented: Meet </a:t>
            </a:r>
            <a:r>
              <a:rPr lang="en-US" dirty="0" err="1"/>
              <a:t>TestAi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4D92D8-362D-B446-492B-DFDFB6D2CE9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60412" y="2493749"/>
            <a:ext cx="7239000" cy="299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dirty="0"/>
              <a:t>• TestAI reads SRS documents and generates test cases automatically.</a:t>
            </a:r>
          </a:p>
          <a:p>
            <a:pPr marL="0" indent="0">
              <a:buNone/>
            </a:pPr>
            <a:r>
              <a:rPr lang="en-US" sz="1800" dirty="0"/>
              <a:t>• Uses Natural Language Processing (NLP).</a:t>
            </a:r>
          </a:p>
          <a:p>
            <a:pPr marL="0" indent="0">
              <a:buNone/>
            </a:pPr>
            <a:r>
              <a:rPr lang="en-US" sz="1800" dirty="0"/>
              <a:t>• Reduces manual effort, improves accuracy, and speeds up testing.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26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6ACD720-5015-228A-2BFF-0FD5FA7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3E9497C-B706-7D4B-B850-9EE7948699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Create an account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Turn in your </a:t>
            </a:r>
            <a:r>
              <a:rPr lang="en-US" sz="1800" dirty="0"/>
              <a:t>SRS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3. AI extracts key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4. AI generates functional &amp; non-functional test cases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</a:t>
            </a:r>
            <a:r>
              <a:rPr lang="en-US" sz="1800" dirty="0"/>
              <a:t>. Output: Test cases (manual &amp; automated formats)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8B656394-28CD-07EB-472E-6BB6010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175A07C-673D-4C4F-44DB-ADB7429995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800" dirty="0"/>
              <a:t>Reads and understands SRS documents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Generates functional &amp; non-functional test cases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Supports manual and automated testing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Reduces time &amp; human errors</a:t>
            </a:r>
          </a:p>
          <a:p>
            <a:pPr>
              <a:lnSpc>
                <a:spcPct val="100000"/>
              </a:lnSpc>
            </a:pPr>
            <a:r>
              <a:rPr lang="en-IN" dirty="0"/>
              <a:t>Lets you download the test cases in the form of a text file. </a:t>
            </a:r>
            <a:endParaRPr lang="en-IN" sz="1800" dirty="0"/>
          </a:p>
          <a:p>
            <a:pPr>
              <a:lnSpc>
                <a:spcPct val="100000"/>
              </a:lnSpc>
            </a:pPr>
            <a:endParaRPr lang="en-IN" sz="1800" dirty="0"/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897C4-19E2-DF97-626D-4033C7D2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6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D528-C93C-7AD4-199F-708A7E56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AAF0-0B95-72B6-BF61-2384BD6F7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Flask</a:t>
            </a:r>
            <a:r>
              <a:rPr lang="en-IN" sz="2000" dirty="0"/>
              <a:t> – Web framework for handling requests &amp; running the app.</a:t>
            </a:r>
          </a:p>
          <a:p>
            <a:r>
              <a:rPr lang="en-IN" sz="2000" b="1" dirty="0"/>
              <a:t>Google Generative AI (Gemini API)</a:t>
            </a:r>
            <a:r>
              <a:rPr lang="en-IN" sz="2000" dirty="0"/>
              <a:t> – Generates test cases from SRS.</a:t>
            </a:r>
          </a:p>
          <a:p>
            <a:r>
              <a:rPr lang="en-IN" sz="2000" b="1" dirty="0"/>
              <a:t>PyPDF2</a:t>
            </a:r>
            <a:r>
              <a:rPr lang="en-IN" sz="2000" dirty="0"/>
              <a:t> – Extracts text from PDF documents.</a:t>
            </a:r>
          </a:p>
          <a:p>
            <a:r>
              <a:rPr lang="en-IN" sz="2000" dirty="0"/>
              <a:t> </a:t>
            </a:r>
            <a:r>
              <a:rPr lang="en-IN" sz="2000" b="1" dirty="0" err="1"/>
              <a:t>Werkzeug</a:t>
            </a:r>
            <a:r>
              <a:rPr lang="en-IN" sz="2000" b="1" dirty="0"/>
              <a:t> (</a:t>
            </a:r>
            <a:r>
              <a:rPr lang="en-IN" sz="2000" b="1" dirty="0" err="1"/>
              <a:t>secure_filename</a:t>
            </a:r>
            <a:r>
              <a:rPr lang="en-IN" sz="2000" b="1" dirty="0"/>
              <a:t>)</a:t>
            </a:r>
            <a:r>
              <a:rPr lang="en-IN" sz="2000" dirty="0"/>
              <a:t> – Manages secure file uploads.</a:t>
            </a:r>
          </a:p>
          <a:p>
            <a:r>
              <a:rPr lang="en-IN" sz="2000" b="1" dirty="0"/>
              <a:t>CSV Module</a:t>
            </a:r>
            <a:r>
              <a:rPr lang="en-IN" sz="2000" dirty="0"/>
              <a:t> – Converts test cases into downloadable CSV files.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736C-7630-89E5-7C67-4DD5F0A3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9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CBF8-031E-9395-9AF8-D8310EFC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WE REALLY NEED THIS?</a:t>
            </a:r>
          </a:p>
        </p:txBody>
      </p:sp>
    </p:spTree>
    <p:extLst>
      <p:ext uri="{BB962C8B-B14F-4D97-AF65-F5344CB8AC3E}">
        <p14:creationId xmlns:p14="http://schemas.microsoft.com/office/powerpoint/2010/main" val="224573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" id="{3A0623D8-F119-4DA7-B77F-DBC725335A77}" vid="{8D7EC14E-7A19-4A7A-B1A0-81D5834E367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A9A6D-0DC3-4010-94FC-B36121170FA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79A7DD-7AD4-4E5D-8534-CBBF6EB29F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6ADB8-B0F6-49CA-89C5-223A9BA29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337</Words>
  <Application>Microsoft Office PowerPoint</Application>
  <PresentationFormat>Custom</PresentationFormat>
  <Paragraphs>56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Blue atom design</vt:lpstr>
      <vt:lpstr>Dopaminergic</vt:lpstr>
      <vt:lpstr>"From SRS to Test Cases—Automated, Accurate, Effortless." </vt:lpstr>
      <vt:lpstr>"WRITING TEST CASES IS A BOTTLENECK.  AI BREAKS THE BARRIER." </vt:lpstr>
      <vt:lpstr>Manual Testing is Failing – It’s Time for AI</vt:lpstr>
      <vt:lpstr>Testing Reinvented: Meet TestAi</vt:lpstr>
      <vt:lpstr>How it works</vt:lpstr>
      <vt:lpstr>Key features</vt:lpstr>
      <vt:lpstr>Technologies used</vt:lpstr>
      <vt:lpstr>DO WE REALLY NEED THIS?</vt:lpstr>
      <vt:lpstr>Manual Testing Fumbles. AI Assembles.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indrakshi chundawat</cp:lastModifiedBy>
  <cp:revision>6</cp:revision>
  <dcterms:created xsi:type="dcterms:W3CDTF">2024-05-08T07:00:11Z</dcterms:created>
  <dcterms:modified xsi:type="dcterms:W3CDTF">2025-03-31T07:13:13Z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