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33" name="PlaceHolder 2"/>
          <p:cNvSpPr>
            <a:spLocks noGrp="1"/>
          </p:cNvSpPr>
          <p:nvPr>
            <p:ph type="body"/>
          </p:nvPr>
        </p:nvSpPr>
        <p:spPr>
          <a:xfrm>
            <a:off x="3780000" y="1980000"/>
            <a:ext cx="2520000" cy="85824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
        <p:nvSpPr>
          <p:cNvPr id="34" name="PlaceHolder 3"/>
          <p:cNvSpPr>
            <a:spLocks noGrp="1"/>
          </p:cNvSpPr>
          <p:nvPr>
            <p:ph type="body"/>
          </p:nvPr>
        </p:nvSpPr>
        <p:spPr>
          <a:xfrm>
            <a:off x="3780000" y="2920320"/>
            <a:ext cx="2520000" cy="85824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36" name="PlaceHolder 2"/>
          <p:cNvSpPr>
            <a:spLocks noGrp="1"/>
          </p:cNvSpPr>
          <p:nvPr>
            <p:ph type="body"/>
          </p:nvPr>
        </p:nvSpPr>
        <p:spPr>
          <a:xfrm>
            <a:off x="378000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37" name="PlaceHolder 3"/>
          <p:cNvSpPr>
            <a:spLocks noGrp="1"/>
          </p:cNvSpPr>
          <p:nvPr>
            <p:ph type="body"/>
          </p:nvPr>
        </p:nvSpPr>
        <p:spPr>
          <a:xfrm>
            <a:off x="507132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38" name="PlaceHolder 4"/>
          <p:cNvSpPr>
            <a:spLocks noGrp="1"/>
          </p:cNvSpPr>
          <p:nvPr>
            <p:ph type="body"/>
          </p:nvPr>
        </p:nvSpPr>
        <p:spPr>
          <a:xfrm>
            <a:off x="3780000" y="292032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39" name="PlaceHolder 5"/>
          <p:cNvSpPr>
            <a:spLocks noGrp="1"/>
          </p:cNvSpPr>
          <p:nvPr>
            <p:ph type="body"/>
          </p:nvPr>
        </p:nvSpPr>
        <p:spPr>
          <a:xfrm>
            <a:off x="5071320" y="292032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41" name="PlaceHolder 2"/>
          <p:cNvSpPr>
            <a:spLocks noGrp="1"/>
          </p:cNvSpPr>
          <p:nvPr>
            <p:ph type="body"/>
          </p:nvPr>
        </p:nvSpPr>
        <p:spPr>
          <a:xfrm>
            <a:off x="3780000" y="198000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42" name="PlaceHolder 3"/>
          <p:cNvSpPr>
            <a:spLocks noGrp="1"/>
          </p:cNvSpPr>
          <p:nvPr>
            <p:ph type="body"/>
          </p:nvPr>
        </p:nvSpPr>
        <p:spPr>
          <a:xfrm>
            <a:off x="4632120" y="198000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43" name="PlaceHolder 4"/>
          <p:cNvSpPr>
            <a:spLocks noGrp="1"/>
          </p:cNvSpPr>
          <p:nvPr>
            <p:ph type="body"/>
          </p:nvPr>
        </p:nvSpPr>
        <p:spPr>
          <a:xfrm>
            <a:off x="5483880" y="198000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44" name="PlaceHolder 5"/>
          <p:cNvSpPr>
            <a:spLocks noGrp="1"/>
          </p:cNvSpPr>
          <p:nvPr>
            <p:ph type="body"/>
          </p:nvPr>
        </p:nvSpPr>
        <p:spPr>
          <a:xfrm>
            <a:off x="3780000" y="292032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45" name="PlaceHolder 6"/>
          <p:cNvSpPr>
            <a:spLocks noGrp="1"/>
          </p:cNvSpPr>
          <p:nvPr>
            <p:ph type="body"/>
          </p:nvPr>
        </p:nvSpPr>
        <p:spPr>
          <a:xfrm>
            <a:off x="4632120" y="292032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46" name="PlaceHolder 7"/>
          <p:cNvSpPr>
            <a:spLocks noGrp="1"/>
          </p:cNvSpPr>
          <p:nvPr>
            <p:ph type="body"/>
          </p:nvPr>
        </p:nvSpPr>
        <p:spPr>
          <a:xfrm>
            <a:off x="5483880" y="292032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59" name="PlaceHolder 2"/>
          <p:cNvSpPr>
            <a:spLocks noGrp="1"/>
          </p:cNvSpPr>
          <p:nvPr>
            <p:ph type="subTitle"/>
          </p:nvPr>
        </p:nvSpPr>
        <p:spPr>
          <a:xfrm>
            <a:off x="3780000" y="1980000"/>
            <a:ext cx="2520000" cy="180000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61" name="PlaceHolder 2"/>
          <p:cNvSpPr>
            <a:spLocks noGrp="1"/>
          </p:cNvSpPr>
          <p:nvPr>
            <p:ph type="body"/>
          </p:nvPr>
        </p:nvSpPr>
        <p:spPr>
          <a:xfrm>
            <a:off x="3780000" y="1980000"/>
            <a:ext cx="25200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63" name="PlaceHolder 2"/>
          <p:cNvSpPr>
            <a:spLocks noGrp="1"/>
          </p:cNvSpPr>
          <p:nvPr>
            <p:ph type="body"/>
          </p:nvPr>
        </p:nvSpPr>
        <p:spPr>
          <a:xfrm>
            <a:off x="3780000" y="1980000"/>
            <a:ext cx="12294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
        <p:nvSpPr>
          <p:cNvPr id="64" name="PlaceHolder 3"/>
          <p:cNvSpPr>
            <a:spLocks noGrp="1"/>
          </p:cNvSpPr>
          <p:nvPr>
            <p:ph type="body"/>
          </p:nvPr>
        </p:nvSpPr>
        <p:spPr>
          <a:xfrm>
            <a:off x="5071320" y="1980000"/>
            <a:ext cx="12294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540000" y="180000"/>
            <a:ext cx="3960000" cy="417312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68" name="PlaceHolder 2"/>
          <p:cNvSpPr>
            <a:spLocks noGrp="1"/>
          </p:cNvSpPr>
          <p:nvPr>
            <p:ph type="body"/>
          </p:nvPr>
        </p:nvSpPr>
        <p:spPr>
          <a:xfrm>
            <a:off x="378000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69" name="PlaceHolder 3"/>
          <p:cNvSpPr>
            <a:spLocks noGrp="1"/>
          </p:cNvSpPr>
          <p:nvPr>
            <p:ph type="body"/>
          </p:nvPr>
        </p:nvSpPr>
        <p:spPr>
          <a:xfrm>
            <a:off x="5071320" y="1980000"/>
            <a:ext cx="12294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
        <p:nvSpPr>
          <p:cNvPr id="70" name="PlaceHolder 4"/>
          <p:cNvSpPr>
            <a:spLocks noGrp="1"/>
          </p:cNvSpPr>
          <p:nvPr>
            <p:ph type="body"/>
          </p:nvPr>
        </p:nvSpPr>
        <p:spPr>
          <a:xfrm>
            <a:off x="3780000" y="292032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2" name="PlaceHolder 2"/>
          <p:cNvSpPr>
            <a:spLocks noGrp="1"/>
          </p:cNvSpPr>
          <p:nvPr>
            <p:ph type="subTitle"/>
          </p:nvPr>
        </p:nvSpPr>
        <p:spPr>
          <a:xfrm>
            <a:off x="3780000" y="1980000"/>
            <a:ext cx="2520000" cy="180000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72" name="PlaceHolder 2"/>
          <p:cNvSpPr>
            <a:spLocks noGrp="1"/>
          </p:cNvSpPr>
          <p:nvPr>
            <p:ph type="body"/>
          </p:nvPr>
        </p:nvSpPr>
        <p:spPr>
          <a:xfrm>
            <a:off x="3780000" y="1980000"/>
            <a:ext cx="12294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
        <p:nvSpPr>
          <p:cNvPr id="73" name="PlaceHolder 3"/>
          <p:cNvSpPr>
            <a:spLocks noGrp="1"/>
          </p:cNvSpPr>
          <p:nvPr>
            <p:ph type="body"/>
          </p:nvPr>
        </p:nvSpPr>
        <p:spPr>
          <a:xfrm>
            <a:off x="507132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74" name="PlaceHolder 4"/>
          <p:cNvSpPr>
            <a:spLocks noGrp="1"/>
          </p:cNvSpPr>
          <p:nvPr>
            <p:ph type="body"/>
          </p:nvPr>
        </p:nvSpPr>
        <p:spPr>
          <a:xfrm>
            <a:off x="5071320" y="292032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76" name="PlaceHolder 2"/>
          <p:cNvSpPr>
            <a:spLocks noGrp="1"/>
          </p:cNvSpPr>
          <p:nvPr>
            <p:ph type="body"/>
          </p:nvPr>
        </p:nvSpPr>
        <p:spPr>
          <a:xfrm>
            <a:off x="378000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77" name="PlaceHolder 3"/>
          <p:cNvSpPr>
            <a:spLocks noGrp="1"/>
          </p:cNvSpPr>
          <p:nvPr>
            <p:ph type="body"/>
          </p:nvPr>
        </p:nvSpPr>
        <p:spPr>
          <a:xfrm>
            <a:off x="507132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78" name="PlaceHolder 4"/>
          <p:cNvSpPr>
            <a:spLocks noGrp="1"/>
          </p:cNvSpPr>
          <p:nvPr>
            <p:ph type="body"/>
          </p:nvPr>
        </p:nvSpPr>
        <p:spPr>
          <a:xfrm>
            <a:off x="3780000" y="2920320"/>
            <a:ext cx="2520000" cy="85824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80" name="PlaceHolder 2"/>
          <p:cNvSpPr>
            <a:spLocks noGrp="1"/>
          </p:cNvSpPr>
          <p:nvPr>
            <p:ph type="body"/>
          </p:nvPr>
        </p:nvSpPr>
        <p:spPr>
          <a:xfrm>
            <a:off x="3780000" y="1980000"/>
            <a:ext cx="2520000" cy="85824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
        <p:nvSpPr>
          <p:cNvPr id="81" name="PlaceHolder 3"/>
          <p:cNvSpPr>
            <a:spLocks noGrp="1"/>
          </p:cNvSpPr>
          <p:nvPr>
            <p:ph type="body"/>
          </p:nvPr>
        </p:nvSpPr>
        <p:spPr>
          <a:xfrm>
            <a:off x="3780000" y="2920320"/>
            <a:ext cx="2520000" cy="85824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83" name="PlaceHolder 2"/>
          <p:cNvSpPr>
            <a:spLocks noGrp="1"/>
          </p:cNvSpPr>
          <p:nvPr>
            <p:ph type="body"/>
          </p:nvPr>
        </p:nvSpPr>
        <p:spPr>
          <a:xfrm>
            <a:off x="378000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84" name="PlaceHolder 3"/>
          <p:cNvSpPr>
            <a:spLocks noGrp="1"/>
          </p:cNvSpPr>
          <p:nvPr>
            <p:ph type="body"/>
          </p:nvPr>
        </p:nvSpPr>
        <p:spPr>
          <a:xfrm>
            <a:off x="507132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85" name="PlaceHolder 4"/>
          <p:cNvSpPr>
            <a:spLocks noGrp="1"/>
          </p:cNvSpPr>
          <p:nvPr>
            <p:ph type="body"/>
          </p:nvPr>
        </p:nvSpPr>
        <p:spPr>
          <a:xfrm>
            <a:off x="3780000" y="292032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86" name="PlaceHolder 5"/>
          <p:cNvSpPr>
            <a:spLocks noGrp="1"/>
          </p:cNvSpPr>
          <p:nvPr>
            <p:ph type="body"/>
          </p:nvPr>
        </p:nvSpPr>
        <p:spPr>
          <a:xfrm>
            <a:off x="5071320" y="292032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88" name="PlaceHolder 2"/>
          <p:cNvSpPr>
            <a:spLocks noGrp="1"/>
          </p:cNvSpPr>
          <p:nvPr>
            <p:ph type="body"/>
          </p:nvPr>
        </p:nvSpPr>
        <p:spPr>
          <a:xfrm>
            <a:off x="3780000" y="198000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89" name="PlaceHolder 3"/>
          <p:cNvSpPr>
            <a:spLocks noGrp="1"/>
          </p:cNvSpPr>
          <p:nvPr>
            <p:ph type="body"/>
          </p:nvPr>
        </p:nvSpPr>
        <p:spPr>
          <a:xfrm>
            <a:off x="4632120" y="198000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90" name="PlaceHolder 4"/>
          <p:cNvSpPr>
            <a:spLocks noGrp="1"/>
          </p:cNvSpPr>
          <p:nvPr>
            <p:ph type="body"/>
          </p:nvPr>
        </p:nvSpPr>
        <p:spPr>
          <a:xfrm>
            <a:off x="5483880" y="198000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91" name="PlaceHolder 5"/>
          <p:cNvSpPr>
            <a:spLocks noGrp="1"/>
          </p:cNvSpPr>
          <p:nvPr>
            <p:ph type="body"/>
          </p:nvPr>
        </p:nvSpPr>
        <p:spPr>
          <a:xfrm>
            <a:off x="3780000" y="292032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92" name="PlaceHolder 6"/>
          <p:cNvSpPr>
            <a:spLocks noGrp="1"/>
          </p:cNvSpPr>
          <p:nvPr>
            <p:ph type="body"/>
          </p:nvPr>
        </p:nvSpPr>
        <p:spPr>
          <a:xfrm>
            <a:off x="4632120" y="292032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93" name="PlaceHolder 7"/>
          <p:cNvSpPr>
            <a:spLocks noGrp="1"/>
          </p:cNvSpPr>
          <p:nvPr>
            <p:ph type="body"/>
          </p:nvPr>
        </p:nvSpPr>
        <p:spPr>
          <a:xfrm>
            <a:off x="5483880" y="292032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5"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06" name="PlaceHolder 2"/>
          <p:cNvSpPr>
            <a:spLocks noGrp="1"/>
          </p:cNvSpPr>
          <p:nvPr>
            <p:ph type="subTitle"/>
          </p:nvPr>
        </p:nvSpPr>
        <p:spPr>
          <a:xfrm>
            <a:off x="3780000" y="1980000"/>
            <a:ext cx="2520000" cy="180000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08" name="PlaceHolder 2"/>
          <p:cNvSpPr>
            <a:spLocks noGrp="1"/>
          </p:cNvSpPr>
          <p:nvPr>
            <p:ph type="body"/>
          </p:nvPr>
        </p:nvSpPr>
        <p:spPr>
          <a:xfrm>
            <a:off x="3780000" y="1980000"/>
            <a:ext cx="25200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10" name="PlaceHolder 2"/>
          <p:cNvSpPr>
            <a:spLocks noGrp="1"/>
          </p:cNvSpPr>
          <p:nvPr>
            <p:ph type="body"/>
          </p:nvPr>
        </p:nvSpPr>
        <p:spPr>
          <a:xfrm>
            <a:off x="3780000" y="1980000"/>
            <a:ext cx="12294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
        <p:nvSpPr>
          <p:cNvPr id="111" name="PlaceHolder 3"/>
          <p:cNvSpPr>
            <a:spLocks noGrp="1"/>
          </p:cNvSpPr>
          <p:nvPr>
            <p:ph type="body"/>
          </p:nvPr>
        </p:nvSpPr>
        <p:spPr>
          <a:xfrm>
            <a:off x="5071320" y="1980000"/>
            <a:ext cx="12294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2"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4" name="PlaceHolder 2"/>
          <p:cNvSpPr>
            <a:spLocks noGrp="1"/>
          </p:cNvSpPr>
          <p:nvPr>
            <p:ph type="body"/>
          </p:nvPr>
        </p:nvSpPr>
        <p:spPr>
          <a:xfrm>
            <a:off x="3780000" y="1980000"/>
            <a:ext cx="25200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3" name="PlaceHolder 1"/>
          <p:cNvSpPr>
            <a:spLocks noGrp="1"/>
          </p:cNvSpPr>
          <p:nvPr>
            <p:ph type="subTitle"/>
          </p:nvPr>
        </p:nvSpPr>
        <p:spPr>
          <a:xfrm>
            <a:off x="540000" y="180000"/>
            <a:ext cx="3960000" cy="417312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15" name="PlaceHolder 2"/>
          <p:cNvSpPr>
            <a:spLocks noGrp="1"/>
          </p:cNvSpPr>
          <p:nvPr>
            <p:ph type="body"/>
          </p:nvPr>
        </p:nvSpPr>
        <p:spPr>
          <a:xfrm>
            <a:off x="378000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116" name="PlaceHolder 3"/>
          <p:cNvSpPr>
            <a:spLocks noGrp="1"/>
          </p:cNvSpPr>
          <p:nvPr>
            <p:ph type="body"/>
          </p:nvPr>
        </p:nvSpPr>
        <p:spPr>
          <a:xfrm>
            <a:off x="5071320" y="1980000"/>
            <a:ext cx="12294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
        <p:nvSpPr>
          <p:cNvPr id="117" name="PlaceHolder 4"/>
          <p:cNvSpPr>
            <a:spLocks noGrp="1"/>
          </p:cNvSpPr>
          <p:nvPr>
            <p:ph type="body"/>
          </p:nvPr>
        </p:nvSpPr>
        <p:spPr>
          <a:xfrm>
            <a:off x="3780000" y="292032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19" name="PlaceHolder 2"/>
          <p:cNvSpPr>
            <a:spLocks noGrp="1"/>
          </p:cNvSpPr>
          <p:nvPr>
            <p:ph type="body"/>
          </p:nvPr>
        </p:nvSpPr>
        <p:spPr>
          <a:xfrm>
            <a:off x="3780000" y="1980000"/>
            <a:ext cx="12294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
        <p:nvSpPr>
          <p:cNvPr id="120" name="PlaceHolder 3"/>
          <p:cNvSpPr>
            <a:spLocks noGrp="1"/>
          </p:cNvSpPr>
          <p:nvPr>
            <p:ph type="body"/>
          </p:nvPr>
        </p:nvSpPr>
        <p:spPr>
          <a:xfrm>
            <a:off x="507132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121" name="PlaceHolder 4"/>
          <p:cNvSpPr>
            <a:spLocks noGrp="1"/>
          </p:cNvSpPr>
          <p:nvPr>
            <p:ph type="body"/>
          </p:nvPr>
        </p:nvSpPr>
        <p:spPr>
          <a:xfrm>
            <a:off x="5071320" y="292032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23" name="PlaceHolder 2"/>
          <p:cNvSpPr>
            <a:spLocks noGrp="1"/>
          </p:cNvSpPr>
          <p:nvPr>
            <p:ph type="body"/>
          </p:nvPr>
        </p:nvSpPr>
        <p:spPr>
          <a:xfrm>
            <a:off x="378000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124" name="PlaceHolder 3"/>
          <p:cNvSpPr>
            <a:spLocks noGrp="1"/>
          </p:cNvSpPr>
          <p:nvPr>
            <p:ph type="body"/>
          </p:nvPr>
        </p:nvSpPr>
        <p:spPr>
          <a:xfrm>
            <a:off x="507132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125" name="PlaceHolder 4"/>
          <p:cNvSpPr>
            <a:spLocks noGrp="1"/>
          </p:cNvSpPr>
          <p:nvPr>
            <p:ph type="body"/>
          </p:nvPr>
        </p:nvSpPr>
        <p:spPr>
          <a:xfrm>
            <a:off x="3780000" y="2920320"/>
            <a:ext cx="2520000" cy="85824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27" name="PlaceHolder 2"/>
          <p:cNvSpPr>
            <a:spLocks noGrp="1"/>
          </p:cNvSpPr>
          <p:nvPr>
            <p:ph type="body"/>
          </p:nvPr>
        </p:nvSpPr>
        <p:spPr>
          <a:xfrm>
            <a:off x="3780000" y="1980000"/>
            <a:ext cx="2520000" cy="85824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
        <p:nvSpPr>
          <p:cNvPr id="128" name="PlaceHolder 3"/>
          <p:cNvSpPr>
            <a:spLocks noGrp="1"/>
          </p:cNvSpPr>
          <p:nvPr>
            <p:ph type="body"/>
          </p:nvPr>
        </p:nvSpPr>
        <p:spPr>
          <a:xfrm>
            <a:off x="3780000" y="2920320"/>
            <a:ext cx="2520000" cy="85824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30" name="PlaceHolder 2"/>
          <p:cNvSpPr>
            <a:spLocks noGrp="1"/>
          </p:cNvSpPr>
          <p:nvPr>
            <p:ph type="body"/>
          </p:nvPr>
        </p:nvSpPr>
        <p:spPr>
          <a:xfrm>
            <a:off x="378000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131" name="PlaceHolder 3"/>
          <p:cNvSpPr>
            <a:spLocks noGrp="1"/>
          </p:cNvSpPr>
          <p:nvPr>
            <p:ph type="body"/>
          </p:nvPr>
        </p:nvSpPr>
        <p:spPr>
          <a:xfrm>
            <a:off x="507132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132" name="PlaceHolder 4"/>
          <p:cNvSpPr>
            <a:spLocks noGrp="1"/>
          </p:cNvSpPr>
          <p:nvPr>
            <p:ph type="body"/>
          </p:nvPr>
        </p:nvSpPr>
        <p:spPr>
          <a:xfrm>
            <a:off x="3780000" y="292032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133" name="PlaceHolder 5"/>
          <p:cNvSpPr>
            <a:spLocks noGrp="1"/>
          </p:cNvSpPr>
          <p:nvPr>
            <p:ph type="body"/>
          </p:nvPr>
        </p:nvSpPr>
        <p:spPr>
          <a:xfrm>
            <a:off x="5071320" y="292032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35" name="PlaceHolder 2"/>
          <p:cNvSpPr>
            <a:spLocks noGrp="1"/>
          </p:cNvSpPr>
          <p:nvPr>
            <p:ph type="body"/>
          </p:nvPr>
        </p:nvSpPr>
        <p:spPr>
          <a:xfrm>
            <a:off x="3780000" y="198000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136" name="PlaceHolder 3"/>
          <p:cNvSpPr>
            <a:spLocks noGrp="1"/>
          </p:cNvSpPr>
          <p:nvPr>
            <p:ph type="body"/>
          </p:nvPr>
        </p:nvSpPr>
        <p:spPr>
          <a:xfrm>
            <a:off x="4632120" y="198000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137" name="PlaceHolder 4"/>
          <p:cNvSpPr>
            <a:spLocks noGrp="1"/>
          </p:cNvSpPr>
          <p:nvPr>
            <p:ph type="body"/>
          </p:nvPr>
        </p:nvSpPr>
        <p:spPr>
          <a:xfrm>
            <a:off x="5483880" y="198000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138" name="PlaceHolder 5"/>
          <p:cNvSpPr>
            <a:spLocks noGrp="1"/>
          </p:cNvSpPr>
          <p:nvPr>
            <p:ph type="body"/>
          </p:nvPr>
        </p:nvSpPr>
        <p:spPr>
          <a:xfrm>
            <a:off x="3780000" y="292032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139" name="PlaceHolder 6"/>
          <p:cNvSpPr>
            <a:spLocks noGrp="1"/>
          </p:cNvSpPr>
          <p:nvPr>
            <p:ph type="body"/>
          </p:nvPr>
        </p:nvSpPr>
        <p:spPr>
          <a:xfrm>
            <a:off x="4632120" y="292032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140" name="PlaceHolder 7"/>
          <p:cNvSpPr>
            <a:spLocks noGrp="1"/>
          </p:cNvSpPr>
          <p:nvPr>
            <p:ph type="body"/>
          </p:nvPr>
        </p:nvSpPr>
        <p:spPr>
          <a:xfrm>
            <a:off x="5483880" y="292032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51" name="PlaceHolder 2"/>
          <p:cNvSpPr>
            <a:spLocks noGrp="1"/>
          </p:cNvSpPr>
          <p:nvPr>
            <p:ph type="subTitle"/>
          </p:nvPr>
        </p:nvSpPr>
        <p:spPr>
          <a:xfrm>
            <a:off x="3780000" y="1980000"/>
            <a:ext cx="2520000" cy="180000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53" name="PlaceHolder 2"/>
          <p:cNvSpPr>
            <a:spLocks noGrp="1"/>
          </p:cNvSpPr>
          <p:nvPr>
            <p:ph type="body"/>
          </p:nvPr>
        </p:nvSpPr>
        <p:spPr>
          <a:xfrm>
            <a:off x="3780000" y="1980000"/>
            <a:ext cx="25200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6" name="PlaceHolder 2"/>
          <p:cNvSpPr>
            <a:spLocks noGrp="1"/>
          </p:cNvSpPr>
          <p:nvPr>
            <p:ph type="body"/>
          </p:nvPr>
        </p:nvSpPr>
        <p:spPr>
          <a:xfrm>
            <a:off x="3780000" y="1980000"/>
            <a:ext cx="12294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
        <p:nvSpPr>
          <p:cNvPr id="17" name="PlaceHolder 3"/>
          <p:cNvSpPr>
            <a:spLocks noGrp="1"/>
          </p:cNvSpPr>
          <p:nvPr>
            <p:ph type="body"/>
          </p:nvPr>
        </p:nvSpPr>
        <p:spPr>
          <a:xfrm>
            <a:off x="5071320" y="1980000"/>
            <a:ext cx="12294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55" name="PlaceHolder 2"/>
          <p:cNvSpPr>
            <a:spLocks noGrp="1"/>
          </p:cNvSpPr>
          <p:nvPr>
            <p:ph type="body"/>
          </p:nvPr>
        </p:nvSpPr>
        <p:spPr>
          <a:xfrm>
            <a:off x="3780000" y="1980000"/>
            <a:ext cx="12294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
        <p:nvSpPr>
          <p:cNvPr id="156" name="PlaceHolder 3"/>
          <p:cNvSpPr>
            <a:spLocks noGrp="1"/>
          </p:cNvSpPr>
          <p:nvPr>
            <p:ph type="body"/>
          </p:nvPr>
        </p:nvSpPr>
        <p:spPr>
          <a:xfrm>
            <a:off x="5071320" y="1980000"/>
            <a:ext cx="12294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7"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8" name="PlaceHolder 1"/>
          <p:cNvSpPr>
            <a:spLocks noGrp="1"/>
          </p:cNvSpPr>
          <p:nvPr>
            <p:ph type="subTitle"/>
          </p:nvPr>
        </p:nvSpPr>
        <p:spPr>
          <a:xfrm>
            <a:off x="540000" y="180000"/>
            <a:ext cx="3960000" cy="417312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60" name="PlaceHolder 2"/>
          <p:cNvSpPr>
            <a:spLocks noGrp="1"/>
          </p:cNvSpPr>
          <p:nvPr>
            <p:ph type="body"/>
          </p:nvPr>
        </p:nvSpPr>
        <p:spPr>
          <a:xfrm>
            <a:off x="378000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161" name="PlaceHolder 3"/>
          <p:cNvSpPr>
            <a:spLocks noGrp="1"/>
          </p:cNvSpPr>
          <p:nvPr>
            <p:ph type="body"/>
          </p:nvPr>
        </p:nvSpPr>
        <p:spPr>
          <a:xfrm>
            <a:off x="5071320" y="1980000"/>
            <a:ext cx="12294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
        <p:nvSpPr>
          <p:cNvPr id="162" name="PlaceHolder 4"/>
          <p:cNvSpPr>
            <a:spLocks noGrp="1"/>
          </p:cNvSpPr>
          <p:nvPr>
            <p:ph type="body"/>
          </p:nvPr>
        </p:nvSpPr>
        <p:spPr>
          <a:xfrm>
            <a:off x="3780000" y="292032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64" name="PlaceHolder 2"/>
          <p:cNvSpPr>
            <a:spLocks noGrp="1"/>
          </p:cNvSpPr>
          <p:nvPr>
            <p:ph type="body"/>
          </p:nvPr>
        </p:nvSpPr>
        <p:spPr>
          <a:xfrm>
            <a:off x="3780000" y="1980000"/>
            <a:ext cx="12294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
        <p:nvSpPr>
          <p:cNvPr id="165" name="PlaceHolder 3"/>
          <p:cNvSpPr>
            <a:spLocks noGrp="1"/>
          </p:cNvSpPr>
          <p:nvPr>
            <p:ph type="body"/>
          </p:nvPr>
        </p:nvSpPr>
        <p:spPr>
          <a:xfrm>
            <a:off x="507132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166" name="PlaceHolder 4"/>
          <p:cNvSpPr>
            <a:spLocks noGrp="1"/>
          </p:cNvSpPr>
          <p:nvPr>
            <p:ph type="body"/>
          </p:nvPr>
        </p:nvSpPr>
        <p:spPr>
          <a:xfrm>
            <a:off x="5071320" y="292032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68" name="PlaceHolder 2"/>
          <p:cNvSpPr>
            <a:spLocks noGrp="1"/>
          </p:cNvSpPr>
          <p:nvPr>
            <p:ph type="body"/>
          </p:nvPr>
        </p:nvSpPr>
        <p:spPr>
          <a:xfrm>
            <a:off x="378000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169" name="PlaceHolder 3"/>
          <p:cNvSpPr>
            <a:spLocks noGrp="1"/>
          </p:cNvSpPr>
          <p:nvPr>
            <p:ph type="body"/>
          </p:nvPr>
        </p:nvSpPr>
        <p:spPr>
          <a:xfrm>
            <a:off x="507132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170" name="PlaceHolder 4"/>
          <p:cNvSpPr>
            <a:spLocks noGrp="1"/>
          </p:cNvSpPr>
          <p:nvPr>
            <p:ph type="body"/>
          </p:nvPr>
        </p:nvSpPr>
        <p:spPr>
          <a:xfrm>
            <a:off x="3780000" y="2920320"/>
            <a:ext cx="2520000" cy="85824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72" name="PlaceHolder 2"/>
          <p:cNvSpPr>
            <a:spLocks noGrp="1"/>
          </p:cNvSpPr>
          <p:nvPr>
            <p:ph type="body"/>
          </p:nvPr>
        </p:nvSpPr>
        <p:spPr>
          <a:xfrm>
            <a:off x="3780000" y="1980000"/>
            <a:ext cx="2520000" cy="85824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
        <p:nvSpPr>
          <p:cNvPr id="173" name="PlaceHolder 3"/>
          <p:cNvSpPr>
            <a:spLocks noGrp="1"/>
          </p:cNvSpPr>
          <p:nvPr>
            <p:ph type="body"/>
          </p:nvPr>
        </p:nvSpPr>
        <p:spPr>
          <a:xfrm>
            <a:off x="3780000" y="2920320"/>
            <a:ext cx="2520000" cy="85824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75" name="PlaceHolder 2"/>
          <p:cNvSpPr>
            <a:spLocks noGrp="1"/>
          </p:cNvSpPr>
          <p:nvPr>
            <p:ph type="body"/>
          </p:nvPr>
        </p:nvSpPr>
        <p:spPr>
          <a:xfrm>
            <a:off x="378000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176" name="PlaceHolder 3"/>
          <p:cNvSpPr>
            <a:spLocks noGrp="1"/>
          </p:cNvSpPr>
          <p:nvPr>
            <p:ph type="body"/>
          </p:nvPr>
        </p:nvSpPr>
        <p:spPr>
          <a:xfrm>
            <a:off x="507132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177" name="PlaceHolder 4"/>
          <p:cNvSpPr>
            <a:spLocks noGrp="1"/>
          </p:cNvSpPr>
          <p:nvPr>
            <p:ph type="body"/>
          </p:nvPr>
        </p:nvSpPr>
        <p:spPr>
          <a:xfrm>
            <a:off x="3780000" y="292032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178" name="PlaceHolder 5"/>
          <p:cNvSpPr>
            <a:spLocks noGrp="1"/>
          </p:cNvSpPr>
          <p:nvPr>
            <p:ph type="body"/>
          </p:nvPr>
        </p:nvSpPr>
        <p:spPr>
          <a:xfrm>
            <a:off x="5071320" y="292032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180" name="PlaceHolder 2"/>
          <p:cNvSpPr>
            <a:spLocks noGrp="1"/>
          </p:cNvSpPr>
          <p:nvPr>
            <p:ph type="body"/>
          </p:nvPr>
        </p:nvSpPr>
        <p:spPr>
          <a:xfrm>
            <a:off x="3780000" y="198000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181" name="PlaceHolder 3"/>
          <p:cNvSpPr>
            <a:spLocks noGrp="1"/>
          </p:cNvSpPr>
          <p:nvPr>
            <p:ph type="body"/>
          </p:nvPr>
        </p:nvSpPr>
        <p:spPr>
          <a:xfrm>
            <a:off x="4632120" y="198000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182" name="PlaceHolder 4"/>
          <p:cNvSpPr>
            <a:spLocks noGrp="1"/>
          </p:cNvSpPr>
          <p:nvPr>
            <p:ph type="body"/>
          </p:nvPr>
        </p:nvSpPr>
        <p:spPr>
          <a:xfrm>
            <a:off x="5483880" y="198000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183" name="PlaceHolder 5"/>
          <p:cNvSpPr>
            <a:spLocks noGrp="1"/>
          </p:cNvSpPr>
          <p:nvPr>
            <p:ph type="body"/>
          </p:nvPr>
        </p:nvSpPr>
        <p:spPr>
          <a:xfrm>
            <a:off x="3780000" y="292032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184" name="PlaceHolder 6"/>
          <p:cNvSpPr>
            <a:spLocks noGrp="1"/>
          </p:cNvSpPr>
          <p:nvPr>
            <p:ph type="body"/>
          </p:nvPr>
        </p:nvSpPr>
        <p:spPr>
          <a:xfrm>
            <a:off x="4632120" y="292032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
        <p:nvSpPr>
          <p:cNvPr id="185" name="PlaceHolder 7"/>
          <p:cNvSpPr>
            <a:spLocks noGrp="1"/>
          </p:cNvSpPr>
          <p:nvPr>
            <p:ph type="body"/>
          </p:nvPr>
        </p:nvSpPr>
        <p:spPr>
          <a:xfrm>
            <a:off x="5483880" y="2920320"/>
            <a:ext cx="811080" cy="858240"/>
          </a:xfrm>
          <a:prstGeom prst="rect">
            <a:avLst/>
          </a:prstGeom>
        </p:spPr>
        <p:txBody>
          <a:bodyPr lIns="0" rIns="0" tIns="0" bIns="0">
            <a:normAutofit fontScale="45000"/>
          </a:bodyPr>
          <a:p>
            <a:pPr algn="ctr">
              <a:spcAft>
                <a:spcPts val="1060"/>
              </a:spcAft>
            </a:pPr>
            <a:endParaRPr b="0" lang="en-US" sz="2400" spc="-1" strike="noStrike">
              <a:solidFill>
                <a:srgbClr val="666666"/>
              </a:solidFill>
              <a:latin typeface="DejaVu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540000" y="180000"/>
            <a:ext cx="3960000" cy="4173120"/>
          </a:xfrm>
          <a:prstGeom prst="rect">
            <a:avLst/>
          </a:prstGeom>
        </p:spPr>
        <p:txBody>
          <a:bodyPr lIns="0" rIns="0" tIns="0" bIns="0" anchor="ctr">
            <a:noAutofit/>
          </a:bodyPr>
          <a:p>
            <a:pPr algn="ctr"/>
            <a:endParaRPr b="0" lang="en-US" sz="3200" spc="-1" strike="noStrike">
              <a:solidFill>
                <a:srgbClr val="666666"/>
              </a:solidFill>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21" name="PlaceHolder 2"/>
          <p:cNvSpPr>
            <a:spLocks noGrp="1"/>
          </p:cNvSpPr>
          <p:nvPr>
            <p:ph type="body"/>
          </p:nvPr>
        </p:nvSpPr>
        <p:spPr>
          <a:xfrm>
            <a:off x="378000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22" name="PlaceHolder 3"/>
          <p:cNvSpPr>
            <a:spLocks noGrp="1"/>
          </p:cNvSpPr>
          <p:nvPr>
            <p:ph type="body"/>
          </p:nvPr>
        </p:nvSpPr>
        <p:spPr>
          <a:xfrm>
            <a:off x="5071320" y="1980000"/>
            <a:ext cx="12294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
        <p:nvSpPr>
          <p:cNvPr id="23" name="PlaceHolder 4"/>
          <p:cNvSpPr>
            <a:spLocks noGrp="1"/>
          </p:cNvSpPr>
          <p:nvPr>
            <p:ph type="body"/>
          </p:nvPr>
        </p:nvSpPr>
        <p:spPr>
          <a:xfrm>
            <a:off x="3780000" y="292032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25" name="PlaceHolder 2"/>
          <p:cNvSpPr>
            <a:spLocks noGrp="1"/>
          </p:cNvSpPr>
          <p:nvPr>
            <p:ph type="body"/>
          </p:nvPr>
        </p:nvSpPr>
        <p:spPr>
          <a:xfrm>
            <a:off x="3780000" y="1980000"/>
            <a:ext cx="1229400" cy="180000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
        <p:nvSpPr>
          <p:cNvPr id="26" name="PlaceHolder 3"/>
          <p:cNvSpPr>
            <a:spLocks noGrp="1"/>
          </p:cNvSpPr>
          <p:nvPr>
            <p:ph type="body"/>
          </p:nvPr>
        </p:nvSpPr>
        <p:spPr>
          <a:xfrm>
            <a:off x="507132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27" name="PlaceHolder 4"/>
          <p:cNvSpPr>
            <a:spLocks noGrp="1"/>
          </p:cNvSpPr>
          <p:nvPr>
            <p:ph type="body"/>
          </p:nvPr>
        </p:nvSpPr>
        <p:spPr>
          <a:xfrm>
            <a:off x="5071320" y="292032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40000" y="180000"/>
            <a:ext cx="3960000" cy="900000"/>
          </a:xfrm>
          <a:prstGeom prst="rect">
            <a:avLst/>
          </a:prstGeom>
        </p:spPr>
        <p:txBody>
          <a:bodyPr lIns="0" rIns="0" tIns="0" bIns="0" anchor="ctr">
            <a:noAutofit/>
          </a:bodyPr>
          <a:p>
            <a:pPr algn="ctr"/>
            <a:endParaRPr b="0" lang="en-US" sz="3300" spc="-1" strike="noStrike">
              <a:solidFill>
                <a:srgbClr val="ffffff"/>
              </a:solidFill>
              <a:latin typeface="DejaVu Sans"/>
            </a:endParaRPr>
          </a:p>
        </p:txBody>
      </p:sp>
      <p:sp>
        <p:nvSpPr>
          <p:cNvPr id="29" name="PlaceHolder 2"/>
          <p:cNvSpPr>
            <a:spLocks noGrp="1"/>
          </p:cNvSpPr>
          <p:nvPr>
            <p:ph type="body"/>
          </p:nvPr>
        </p:nvSpPr>
        <p:spPr>
          <a:xfrm>
            <a:off x="378000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30" name="PlaceHolder 3"/>
          <p:cNvSpPr>
            <a:spLocks noGrp="1"/>
          </p:cNvSpPr>
          <p:nvPr>
            <p:ph type="body"/>
          </p:nvPr>
        </p:nvSpPr>
        <p:spPr>
          <a:xfrm>
            <a:off x="5071320" y="1980000"/>
            <a:ext cx="1229400" cy="858240"/>
          </a:xfrm>
          <a:prstGeom prst="rect">
            <a:avLst/>
          </a:prstGeom>
        </p:spPr>
        <p:txBody>
          <a:bodyPr lIns="0" rIns="0" tIns="0" bIns="0">
            <a:normAutofit fontScale="70000"/>
          </a:bodyPr>
          <a:p>
            <a:pPr algn="ctr">
              <a:spcAft>
                <a:spcPts val="1060"/>
              </a:spcAft>
            </a:pPr>
            <a:endParaRPr b="0" lang="en-US" sz="2400" spc="-1" strike="noStrike">
              <a:solidFill>
                <a:srgbClr val="666666"/>
              </a:solidFill>
              <a:latin typeface="DejaVu Sans"/>
            </a:endParaRPr>
          </a:p>
        </p:txBody>
      </p:sp>
      <p:sp>
        <p:nvSpPr>
          <p:cNvPr id="31" name="PlaceHolder 4"/>
          <p:cNvSpPr>
            <a:spLocks noGrp="1"/>
          </p:cNvSpPr>
          <p:nvPr>
            <p:ph type="body"/>
          </p:nvPr>
        </p:nvSpPr>
        <p:spPr>
          <a:xfrm>
            <a:off x="3780000" y="2920320"/>
            <a:ext cx="2520000" cy="858240"/>
          </a:xfrm>
          <a:prstGeom prst="rect">
            <a:avLst/>
          </a:prstGeom>
        </p:spPr>
        <p:txBody>
          <a:bodyPr lIns="0" rIns="0" tIns="0" bIns="0">
            <a:normAutofit/>
          </a:bodyPr>
          <a:p>
            <a:pPr algn="ctr">
              <a:spcAft>
                <a:spcPts val="1060"/>
              </a:spcAft>
            </a:pPr>
            <a:endParaRPr b="0" lang="en-US" sz="2400" spc="-1" strike="noStrike">
              <a:solidFill>
                <a:srgbClr val="666666"/>
              </a:solidFill>
              <a:latin typeface="DejaVu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Freeform 1"/>
          <p:cNvSpPr/>
          <p:nvPr/>
        </p:nvSpPr>
        <p:spPr>
          <a:xfrm>
            <a:off x="0" y="0"/>
            <a:ext cx="4860360" cy="2880360"/>
          </a:xfrm>
          <a:custGeom>
            <a:avLst/>
            <a:gdLst/>
            <a:ahLst/>
            <a:rect l="0" t="0" r="r" b="b"/>
            <a:pathLst>
              <a:path w="13501" h="8001">
                <a:moveTo>
                  <a:pt x="0" y="0"/>
                </a:moveTo>
                <a:lnTo>
                  <a:pt x="0" y="500"/>
                </a:lnTo>
                <a:lnTo>
                  <a:pt x="10404" y="8000"/>
                </a:lnTo>
                <a:lnTo>
                  <a:pt x="13500" y="0"/>
                </a:lnTo>
                <a:lnTo>
                  <a:pt x="0" y="0"/>
                </a:lnTo>
                <a:close/>
              </a:path>
            </a:pathLst>
          </a:custGeom>
          <a:solidFill>
            <a:srgbClr val="f10d0c"/>
          </a:solidFill>
          <a:ln w="0">
            <a:noFill/>
          </a:ln>
        </p:spPr>
      </p:sp>
      <p:sp>
        <p:nvSpPr>
          <p:cNvPr id="1" name="Freeform 2"/>
          <p:cNvSpPr/>
          <p:nvPr/>
        </p:nvSpPr>
        <p:spPr>
          <a:xfrm>
            <a:off x="4320000" y="0"/>
            <a:ext cx="5760360" cy="2160360"/>
          </a:xfrm>
          <a:custGeom>
            <a:avLst/>
            <a:gdLst/>
            <a:ahLst/>
            <a:rect l="0" t="0" r="r" b="b"/>
            <a:pathLst>
              <a:path w="16001" h="6001">
                <a:moveTo>
                  <a:pt x="16000" y="0"/>
                </a:moveTo>
                <a:lnTo>
                  <a:pt x="2500" y="0"/>
                </a:lnTo>
                <a:lnTo>
                  <a:pt x="0" y="6000"/>
                </a:lnTo>
                <a:lnTo>
                  <a:pt x="16000" y="2500"/>
                </a:lnTo>
                <a:lnTo>
                  <a:pt x="16000" y="0"/>
                </a:lnTo>
                <a:close/>
              </a:path>
            </a:pathLst>
          </a:custGeom>
          <a:solidFill>
            <a:srgbClr val="ea7500"/>
          </a:solidFill>
          <a:ln w="0">
            <a:noFill/>
          </a:ln>
        </p:spPr>
      </p:sp>
      <p:sp>
        <p:nvSpPr>
          <p:cNvPr id="2" name="Freeform 3"/>
          <p:cNvSpPr/>
          <p:nvPr/>
        </p:nvSpPr>
        <p:spPr>
          <a:xfrm>
            <a:off x="5580000" y="1260000"/>
            <a:ext cx="4500360" cy="3780360"/>
          </a:xfrm>
          <a:custGeom>
            <a:avLst/>
            <a:gdLst/>
            <a:ahLst/>
            <a:rect l="0" t="0" r="r" b="b"/>
            <a:pathLst>
              <a:path w="12501" h="10501">
                <a:moveTo>
                  <a:pt x="12500" y="10500"/>
                </a:moveTo>
                <a:lnTo>
                  <a:pt x="12500" y="0"/>
                </a:lnTo>
                <a:lnTo>
                  <a:pt x="0" y="2500"/>
                </a:lnTo>
                <a:lnTo>
                  <a:pt x="12500" y="10500"/>
                </a:lnTo>
                <a:close/>
              </a:path>
            </a:pathLst>
          </a:custGeom>
          <a:solidFill>
            <a:srgbClr val="e8a202"/>
          </a:solidFill>
          <a:ln w="0">
            <a:noFill/>
          </a:ln>
        </p:spPr>
      </p:sp>
      <p:sp>
        <p:nvSpPr>
          <p:cNvPr id="3" name="Freeform 4"/>
          <p:cNvSpPr/>
          <p:nvPr/>
        </p:nvSpPr>
        <p:spPr>
          <a:xfrm>
            <a:off x="5580000" y="3060000"/>
            <a:ext cx="4500360" cy="2610360"/>
          </a:xfrm>
          <a:custGeom>
            <a:avLst/>
            <a:gdLst/>
            <a:ahLst/>
            <a:rect l="0" t="0" r="r" b="b"/>
            <a:pathLst>
              <a:path w="12501" h="7251">
                <a:moveTo>
                  <a:pt x="12500" y="7250"/>
                </a:moveTo>
                <a:lnTo>
                  <a:pt x="12500" y="6500"/>
                </a:lnTo>
                <a:lnTo>
                  <a:pt x="2000" y="0"/>
                </a:lnTo>
                <a:lnTo>
                  <a:pt x="0" y="7250"/>
                </a:lnTo>
                <a:lnTo>
                  <a:pt x="12500" y="7250"/>
                </a:lnTo>
                <a:close/>
              </a:path>
            </a:pathLst>
          </a:custGeom>
          <a:solidFill>
            <a:srgbClr val="168253"/>
          </a:solidFill>
          <a:ln w="0">
            <a:noFill/>
          </a:ln>
        </p:spPr>
      </p:sp>
      <p:sp>
        <p:nvSpPr>
          <p:cNvPr id="4" name="Freeform 5"/>
          <p:cNvSpPr/>
          <p:nvPr/>
        </p:nvSpPr>
        <p:spPr>
          <a:xfrm>
            <a:off x="0" y="3764880"/>
            <a:ext cx="5760360" cy="1905480"/>
          </a:xfrm>
          <a:custGeom>
            <a:avLst/>
            <a:gdLst/>
            <a:ahLst/>
            <a:rect l="0" t="0" r="r" b="b"/>
            <a:pathLst>
              <a:path w="16001" h="5293">
                <a:moveTo>
                  <a:pt x="0" y="5292"/>
                </a:moveTo>
                <a:lnTo>
                  <a:pt x="14500" y="5292"/>
                </a:lnTo>
                <a:lnTo>
                  <a:pt x="16000" y="0"/>
                </a:lnTo>
                <a:lnTo>
                  <a:pt x="0" y="2542"/>
                </a:lnTo>
                <a:lnTo>
                  <a:pt x="0" y="5292"/>
                </a:lnTo>
                <a:close/>
              </a:path>
            </a:pathLst>
          </a:custGeom>
          <a:solidFill>
            <a:srgbClr val="3465a4"/>
          </a:solidFill>
          <a:ln w="0">
            <a:noFill/>
          </a:ln>
        </p:spPr>
      </p:sp>
      <p:sp>
        <p:nvSpPr>
          <p:cNvPr id="5" name="Freeform 6"/>
          <p:cNvSpPr/>
          <p:nvPr/>
        </p:nvSpPr>
        <p:spPr>
          <a:xfrm>
            <a:off x="0" y="540000"/>
            <a:ext cx="4320360" cy="3780360"/>
          </a:xfrm>
          <a:custGeom>
            <a:avLst/>
            <a:gdLst/>
            <a:ahLst/>
            <a:rect l="0" t="0" r="r" b="b"/>
            <a:pathLst>
              <a:path w="12001" h="10501">
                <a:moveTo>
                  <a:pt x="0" y="0"/>
                </a:moveTo>
                <a:lnTo>
                  <a:pt x="0" y="10500"/>
                </a:lnTo>
                <a:lnTo>
                  <a:pt x="12000" y="8500"/>
                </a:lnTo>
                <a:lnTo>
                  <a:pt x="0" y="0"/>
                </a:lnTo>
                <a:close/>
              </a:path>
            </a:pathLst>
          </a:custGeom>
          <a:solidFill>
            <a:srgbClr val="780373"/>
          </a:solidFill>
          <a:ln w="0">
            <a:noFill/>
          </a:ln>
        </p:spPr>
      </p:sp>
      <p:sp>
        <p:nvSpPr>
          <p:cNvPr id="6" name="PlaceHolder 7"/>
          <p:cNvSpPr>
            <a:spLocks noGrp="1"/>
          </p:cNvSpPr>
          <p:nvPr>
            <p:ph type="dt"/>
          </p:nvPr>
        </p:nvSpPr>
        <p:spPr>
          <a:xfrm>
            <a:off x="360000" y="5220000"/>
            <a:ext cx="2340000" cy="360000"/>
          </a:xfrm>
          <a:prstGeom prst="rect">
            <a:avLst/>
          </a:prstGeom>
        </p:spPr>
        <p:txBody>
          <a:bodyPr lIns="0" rIns="0" tIns="0" bIns="0">
            <a:noAutofit/>
          </a:bodyPr>
          <a:p>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7" name="PlaceHolder 8"/>
          <p:cNvSpPr>
            <a:spLocks noGrp="1"/>
          </p:cNvSpPr>
          <p:nvPr>
            <p:ph type="ftr"/>
          </p:nvPr>
        </p:nvSpPr>
        <p:spPr>
          <a:xfrm>
            <a:off x="3420000" y="5220000"/>
            <a:ext cx="3240000" cy="360000"/>
          </a:xfrm>
          <a:prstGeom prst="rect">
            <a:avLst/>
          </a:prstGeom>
        </p:spPr>
        <p:txBody>
          <a:bodyPr lIns="0" rIns="0" tIns="0" bIns="0">
            <a:noAutofit/>
          </a:bodyPr>
          <a:p>
            <a:pPr algn="ctr"/>
            <a:r>
              <a:rPr b="0" lang="en-US" sz="1400" spc="-1" strike="noStrike">
                <a:solidFill>
                  <a:srgbClr val="dddddd"/>
                </a:solidFill>
                <a:latin typeface="DejaVu Sans"/>
              </a:rPr>
              <a:t>&lt;footer&gt;</a:t>
            </a:r>
            <a:endParaRPr b="0" lang="en-US" sz="1400" spc="-1" strike="noStrike">
              <a:solidFill>
                <a:srgbClr val="dddddd"/>
              </a:solidFill>
              <a:latin typeface="DejaVu Sans"/>
            </a:endParaRPr>
          </a:p>
        </p:txBody>
      </p:sp>
      <p:sp>
        <p:nvSpPr>
          <p:cNvPr id="8" name="PlaceHolder 9"/>
          <p:cNvSpPr>
            <a:spLocks noGrp="1"/>
          </p:cNvSpPr>
          <p:nvPr>
            <p:ph type="sldNum"/>
          </p:nvPr>
        </p:nvSpPr>
        <p:spPr>
          <a:xfrm>
            <a:off x="7380000" y="5220000"/>
            <a:ext cx="2340000" cy="360000"/>
          </a:xfrm>
          <a:prstGeom prst="rect">
            <a:avLst/>
          </a:prstGeom>
        </p:spPr>
        <p:txBody>
          <a:bodyPr lIns="0" rIns="0" tIns="0" bIns="0">
            <a:noAutofit/>
          </a:bodyPr>
          <a:p>
            <a:pPr algn="r"/>
            <a:fld id="{57CD913F-214B-4AB8-B348-6721BA435900}"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sp>
        <p:nvSpPr>
          <p:cNvPr id="9" name="PlaceHolder 10"/>
          <p:cNvSpPr>
            <a:spLocks noGrp="1"/>
          </p:cNvSpPr>
          <p:nvPr>
            <p:ph type="body"/>
          </p:nvPr>
        </p:nvSpPr>
        <p:spPr>
          <a:xfrm>
            <a:off x="3780000" y="1980000"/>
            <a:ext cx="2520000" cy="1800000"/>
          </a:xfrm>
          <a:prstGeom prst="rect">
            <a:avLst/>
          </a:prstGeom>
        </p:spPr>
        <p:txBody>
          <a:bodyPr lIns="0" rIns="0" tIns="0" bIns="0">
            <a:normAutofit fontScale="63000"/>
          </a:bodyPr>
          <a:p>
            <a:pPr algn="ctr">
              <a:spcAft>
                <a:spcPts val="1060"/>
              </a:spcAft>
            </a:pPr>
            <a:r>
              <a:rPr b="0" lang="en-US" sz="2400" spc="-1" strike="noStrike">
                <a:solidFill>
                  <a:srgbClr val="666666"/>
                </a:solidFill>
                <a:latin typeface="DejaVu Sans"/>
              </a:rPr>
              <a:t>Click to edit the outline text format</a:t>
            </a:r>
            <a:endParaRPr b="0" lang="en-US" sz="2400" spc="-1" strike="noStrike">
              <a:solidFill>
                <a:srgbClr val="666666"/>
              </a:solidFill>
              <a:latin typeface="DejaVu Sans"/>
            </a:endParaRPr>
          </a:p>
          <a:p>
            <a:pPr lvl="1" algn="ctr">
              <a:spcAft>
                <a:spcPts val="848"/>
              </a:spcAft>
            </a:pPr>
            <a:r>
              <a:rPr b="0" lang="en-US" sz="1800" spc="-1" strike="noStrike">
                <a:solidFill>
                  <a:srgbClr val="666666"/>
                </a:solidFill>
                <a:latin typeface="DejaVu Sans"/>
              </a:rPr>
              <a:t>Second Outline Level</a:t>
            </a:r>
            <a:endParaRPr b="0" lang="en-US" sz="1800" spc="-1" strike="noStrike">
              <a:solidFill>
                <a:srgbClr val="666666"/>
              </a:solidFill>
              <a:latin typeface="DejaVu Sans"/>
            </a:endParaRPr>
          </a:p>
          <a:p>
            <a:pPr lvl="2" algn="ctr">
              <a:spcAft>
                <a:spcPts val="635"/>
              </a:spcAft>
            </a:pPr>
            <a:r>
              <a:rPr b="0" lang="en-US" sz="1400" spc="-1" strike="noStrike">
                <a:solidFill>
                  <a:srgbClr val="666666"/>
                </a:solidFill>
                <a:latin typeface="DejaVu Sans"/>
              </a:rPr>
              <a:t>Third Outline Level</a:t>
            </a:r>
            <a:endParaRPr b="0" lang="en-US" sz="1400" spc="-1" strike="noStrike">
              <a:solidFill>
                <a:srgbClr val="666666"/>
              </a:solidFill>
              <a:latin typeface="DejaVu Sans"/>
            </a:endParaRPr>
          </a:p>
          <a:p>
            <a:pPr lvl="3" algn="ctr">
              <a:spcAft>
                <a:spcPts val="422"/>
              </a:spcAft>
            </a:pPr>
            <a:r>
              <a:rPr b="0" lang="en-US" sz="1000" spc="-1" strike="noStrike">
                <a:solidFill>
                  <a:srgbClr val="666666"/>
                </a:solidFill>
                <a:latin typeface="DejaVu Sans"/>
              </a:rPr>
              <a:t>Fourth Outline Level</a:t>
            </a:r>
            <a:endParaRPr b="0" lang="en-US" sz="1000" spc="-1" strike="noStrike">
              <a:solidFill>
                <a:srgbClr val="666666"/>
              </a:solidFill>
              <a:latin typeface="DejaVu Sans"/>
            </a:endParaRPr>
          </a:p>
          <a:p>
            <a:pPr lvl="4" algn="ctr">
              <a:spcAft>
                <a:spcPts val="213"/>
              </a:spcAft>
            </a:pPr>
            <a:r>
              <a:rPr b="0" lang="en-US" sz="800" spc="-1" strike="noStrike">
                <a:solidFill>
                  <a:srgbClr val="666666"/>
                </a:solidFill>
                <a:latin typeface="DejaVu Sans"/>
              </a:rPr>
              <a:t>Fifth Outline Level</a:t>
            </a:r>
            <a:endParaRPr b="0" lang="en-US" sz="800" spc="-1" strike="noStrike">
              <a:solidFill>
                <a:srgbClr val="666666"/>
              </a:solidFill>
              <a:latin typeface="DejaVu Sans"/>
            </a:endParaRPr>
          </a:p>
          <a:p>
            <a:pPr lvl="5" algn="ctr">
              <a:spcAft>
                <a:spcPts val="213"/>
              </a:spcAft>
            </a:pPr>
            <a:r>
              <a:rPr b="0" lang="en-US" sz="600" spc="-1" strike="noStrike">
                <a:solidFill>
                  <a:srgbClr val="666666"/>
                </a:solidFill>
                <a:latin typeface="DejaVu Sans"/>
              </a:rPr>
              <a:t>Sixth Outline Level</a:t>
            </a:r>
            <a:endParaRPr b="0" lang="en-US" sz="600" spc="-1" strike="noStrike">
              <a:solidFill>
                <a:srgbClr val="666666"/>
              </a:solidFill>
              <a:latin typeface="DejaVu Sans"/>
            </a:endParaRPr>
          </a:p>
          <a:p>
            <a:pPr lvl="6" algn="ctr">
              <a:spcAft>
                <a:spcPts val="213"/>
              </a:spcAft>
            </a:pPr>
            <a:r>
              <a:rPr b="0" lang="en-US" sz="600" spc="-1" strike="noStrike">
                <a:solidFill>
                  <a:srgbClr val="666666"/>
                </a:solidFill>
                <a:latin typeface="DejaVu Sans"/>
              </a:rPr>
              <a:t>Seventh Outline Level</a:t>
            </a:r>
            <a:endParaRPr b="0" lang="en-US" sz="600" spc="-1" strike="noStrike">
              <a:solidFill>
                <a:srgbClr val="666666"/>
              </a:solidFill>
              <a:latin typeface="DejaVu Sans"/>
            </a:endParaRPr>
          </a:p>
        </p:txBody>
      </p:sp>
      <p:sp>
        <p:nvSpPr>
          <p:cNvPr id="10" name="PlaceHolder 11"/>
          <p:cNvSpPr>
            <a:spLocks noGrp="1"/>
          </p:cNvSpPr>
          <p:nvPr>
            <p:ph type="title"/>
          </p:nvPr>
        </p:nvSpPr>
        <p:spPr>
          <a:xfrm>
            <a:off x="540000" y="180000"/>
            <a:ext cx="3960000" cy="900000"/>
          </a:xfrm>
          <a:prstGeom prst="rect">
            <a:avLst/>
          </a:prstGeom>
        </p:spPr>
        <p:txBody>
          <a:bodyPr lIns="0" rIns="0" tIns="0" bIns="0" anchor="ctr">
            <a:noAutofit/>
          </a:bodyPr>
          <a:p>
            <a:pPr algn="ctr"/>
            <a:r>
              <a:rPr b="0" lang="en-US" sz="3300" spc="-1" strike="noStrike">
                <a:solidFill>
                  <a:srgbClr val="ffffff"/>
                </a:solidFill>
                <a:latin typeface="DejaVu Sans"/>
              </a:rPr>
              <a:t>Click to edit the title text format</a:t>
            </a:r>
            <a:endParaRPr b="0" lang="en-US" sz="3300" spc="-1" strike="noStrike">
              <a:solidFill>
                <a:srgbClr val="ffffff"/>
              </a:solidFill>
              <a:latin typeface="DejaVu San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Freeform 1"/>
          <p:cNvSpPr/>
          <p:nvPr/>
        </p:nvSpPr>
        <p:spPr>
          <a:xfrm>
            <a:off x="-36720" y="0"/>
            <a:ext cx="3277080" cy="3240360"/>
          </a:xfrm>
          <a:custGeom>
            <a:avLst/>
            <a:gdLst/>
            <a:ahLst/>
            <a:rect l="0" t="0" r="r" b="b"/>
            <a:pathLst>
              <a:path w="9103" h="9001">
                <a:moveTo>
                  <a:pt x="0" y="0"/>
                </a:moveTo>
                <a:lnTo>
                  <a:pt x="9102" y="0"/>
                </a:lnTo>
                <a:lnTo>
                  <a:pt x="6102" y="9000"/>
                </a:lnTo>
                <a:lnTo>
                  <a:pt x="102" y="4500"/>
                </a:lnTo>
                <a:lnTo>
                  <a:pt x="0" y="0"/>
                </a:lnTo>
                <a:close/>
              </a:path>
            </a:pathLst>
          </a:custGeom>
          <a:solidFill>
            <a:srgbClr val="f10d0c"/>
          </a:solidFill>
          <a:ln w="0">
            <a:noFill/>
          </a:ln>
        </p:spPr>
      </p:sp>
      <p:sp>
        <p:nvSpPr>
          <p:cNvPr id="48" name="Freeform 2"/>
          <p:cNvSpPr/>
          <p:nvPr/>
        </p:nvSpPr>
        <p:spPr>
          <a:xfrm>
            <a:off x="3240000" y="0"/>
            <a:ext cx="5400360" cy="1080360"/>
          </a:xfrm>
          <a:custGeom>
            <a:avLst/>
            <a:gdLst/>
            <a:ahLst/>
            <a:rect l="0" t="0" r="r" b="b"/>
            <a:pathLst>
              <a:path w="15001" h="3001">
                <a:moveTo>
                  <a:pt x="1000" y="0"/>
                </a:moveTo>
                <a:lnTo>
                  <a:pt x="0" y="3000"/>
                </a:lnTo>
                <a:lnTo>
                  <a:pt x="15000" y="0"/>
                </a:lnTo>
                <a:lnTo>
                  <a:pt x="1000" y="0"/>
                </a:lnTo>
                <a:close/>
              </a:path>
            </a:pathLst>
          </a:custGeom>
          <a:solidFill>
            <a:srgbClr val="ea7500"/>
          </a:solidFill>
          <a:ln w="0">
            <a:noFill/>
          </a:ln>
        </p:spPr>
      </p:sp>
      <p:sp>
        <p:nvSpPr>
          <p:cNvPr id="49" name="Freeform 3"/>
          <p:cNvSpPr/>
          <p:nvPr/>
        </p:nvSpPr>
        <p:spPr>
          <a:xfrm>
            <a:off x="6120000" y="0"/>
            <a:ext cx="3960360" cy="3780360"/>
          </a:xfrm>
          <a:custGeom>
            <a:avLst/>
            <a:gdLst/>
            <a:ahLst/>
            <a:rect l="0" t="0" r="r" b="b"/>
            <a:pathLst>
              <a:path w="11001" h="10501">
                <a:moveTo>
                  <a:pt x="11000" y="0"/>
                </a:moveTo>
                <a:lnTo>
                  <a:pt x="0" y="2500"/>
                </a:lnTo>
                <a:lnTo>
                  <a:pt x="11000" y="10500"/>
                </a:lnTo>
                <a:lnTo>
                  <a:pt x="11000" y="0"/>
                </a:lnTo>
                <a:close/>
              </a:path>
            </a:pathLst>
          </a:custGeom>
          <a:solidFill>
            <a:srgbClr val="e8a202"/>
          </a:solidFill>
          <a:ln w="0">
            <a:noFill/>
          </a:ln>
        </p:spPr>
      </p:sp>
      <p:sp>
        <p:nvSpPr>
          <p:cNvPr id="50" name="Freeform 4"/>
          <p:cNvSpPr/>
          <p:nvPr/>
        </p:nvSpPr>
        <p:spPr>
          <a:xfrm>
            <a:off x="6840000" y="2520000"/>
            <a:ext cx="3240360" cy="3150360"/>
          </a:xfrm>
          <a:custGeom>
            <a:avLst/>
            <a:gdLst/>
            <a:ahLst/>
            <a:rect l="0" t="0" r="r" b="b"/>
            <a:pathLst>
              <a:path w="9001" h="8751">
                <a:moveTo>
                  <a:pt x="9000" y="4500"/>
                </a:moveTo>
                <a:lnTo>
                  <a:pt x="3000" y="0"/>
                </a:lnTo>
                <a:lnTo>
                  <a:pt x="0" y="8750"/>
                </a:lnTo>
                <a:lnTo>
                  <a:pt x="9000" y="8750"/>
                </a:lnTo>
                <a:lnTo>
                  <a:pt x="9000" y="4500"/>
                </a:lnTo>
                <a:close/>
              </a:path>
            </a:pathLst>
          </a:custGeom>
          <a:solidFill>
            <a:srgbClr val="168253"/>
          </a:solidFill>
          <a:ln w="0">
            <a:noFill/>
          </a:ln>
        </p:spPr>
      </p:sp>
      <p:sp>
        <p:nvSpPr>
          <p:cNvPr id="51" name="Freeform 5"/>
          <p:cNvSpPr/>
          <p:nvPr/>
        </p:nvSpPr>
        <p:spPr>
          <a:xfrm>
            <a:off x="1800000" y="4500000"/>
            <a:ext cx="5040360" cy="1170360"/>
          </a:xfrm>
          <a:custGeom>
            <a:avLst/>
            <a:gdLst/>
            <a:ahLst/>
            <a:rect l="0" t="0" r="r" b="b"/>
            <a:pathLst>
              <a:path w="14001" h="3251">
                <a:moveTo>
                  <a:pt x="0" y="3250"/>
                </a:moveTo>
                <a:lnTo>
                  <a:pt x="13000" y="3250"/>
                </a:lnTo>
                <a:lnTo>
                  <a:pt x="14000" y="0"/>
                </a:lnTo>
                <a:lnTo>
                  <a:pt x="0" y="3250"/>
                </a:lnTo>
                <a:close/>
              </a:path>
            </a:pathLst>
          </a:custGeom>
          <a:solidFill>
            <a:srgbClr val="3465a4"/>
          </a:solidFill>
          <a:ln w="0">
            <a:noFill/>
          </a:ln>
        </p:spPr>
      </p:sp>
      <p:sp>
        <p:nvSpPr>
          <p:cNvPr id="52" name="Freeform 6"/>
          <p:cNvSpPr/>
          <p:nvPr/>
        </p:nvSpPr>
        <p:spPr>
          <a:xfrm>
            <a:off x="-36720" y="2160000"/>
            <a:ext cx="3997080" cy="3539160"/>
          </a:xfrm>
          <a:custGeom>
            <a:avLst/>
            <a:gdLst/>
            <a:ahLst/>
            <a:rect l="0" t="0" r="r" b="b"/>
            <a:pathLst>
              <a:path w="11103" h="9831">
                <a:moveTo>
                  <a:pt x="0" y="9830"/>
                </a:moveTo>
                <a:lnTo>
                  <a:pt x="1602" y="9830"/>
                </a:lnTo>
                <a:lnTo>
                  <a:pt x="11102" y="7500"/>
                </a:lnTo>
                <a:lnTo>
                  <a:pt x="102" y="0"/>
                </a:lnTo>
                <a:lnTo>
                  <a:pt x="0" y="9830"/>
                </a:lnTo>
                <a:close/>
              </a:path>
            </a:pathLst>
          </a:custGeom>
          <a:solidFill>
            <a:srgbClr val="780373"/>
          </a:solidFill>
          <a:ln w="0">
            <a:noFill/>
          </a:ln>
        </p:spPr>
      </p:sp>
      <p:sp>
        <p:nvSpPr>
          <p:cNvPr id="53" name="PlaceHolder 7"/>
          <p:cNvSpPr>
            <a:spLocks noGrp="1"/>
          </p:cNvSpPr>
          <p:nvPr>
            <p:ph type="dt"/>
          </p:nvPr>
        </p:nvSpPr>
        <p:spPr>
          <a:xfrm>
            <a:off x="360000" y="5220000"/>
            <a:ext cx="2340000" cy="360000"/>
          </a:xfrm>
          <a:prstGeom prst="rect">
            <a:avLst/>
          </a:prstGeom>
        </p:spPr>
        <p:txBody>
          <a:bodyPr lIns="0" rIns="0" tIns="0" bIns="0">
            <a:noAutofit/>
          </a:bodyPr>
          <a:p>
            <a:pPr algn="just"/>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54" name="PlaceHolder 8"/>
          <p:cNvSpPr>
            <a:spLocks noGrp="1"/>
          </p:cNvSpPr>
          <p:nvPr>
            <p:ph type="ftr"/>
          </p:nvPr>
        </p:nvSpPr>
        <p:spPr>
          <a:xfrm>
            <a:off x="3420000" y="5220000"/>
            <a:ext cx="3240000" cy="360000"/>
          </a:xfrm>
          <a:prstGeom prst="rect">
            <a:avLst/>
          </a:prstGeom>
        </p:spPr>
        <p:txBody>
          <a:bodyPr lIns="0" rIns="0" tIns="0" bIns="0">
            <a:noAutofit/>
          </a:bodyPr>
          <a:p>
            <a:pPr algn="ctr"/>
            <a:r>
              <a:rPr b="0" lang="en-US" sz="1400" spc="-1" strike="noStrike">
                <a:solidFill>
                  <a:srgbClr val="dddddd"/>
                </a:solidFill>
                <a:latin typeface="DejaVu Sans"/>
              </a:rPr>
              <a:t>&lt;footer&gt;</a:t>
            </a:r>
            <a:endParaRPr b="0" lang="en-US" sz="1400" spc="-1" strike="noStrike">
              <a:solidFill>
                <a:srgbClr val="dddddd"/>
              </a:solidFill>
              <a:latin typeface="DejaVu Sans"/>
            </a:endParaRPr>
          </a:p>
        </p:txBody>
      </p:sp>
      <p:sp>
        <p:nvSpPr>
          <p:cNvPr id="55" name="PlaceHolder 9"/>
          <p:cNvSpPr>
            <a:spLocks noGrp="1"/>
          </p:cNvSpPr>
          <p:nvPr>
            <p:ph type="sldNum"/>
          </p:nvPr>
        </p:nvSpPr>
        <p:spPr>
          <a:xfrm>
            <a:off x="7380000" y="5220000"/>
            <a:ext cx="2340000" cy="360000"/>
          </a:xfrm>
          <a:prstGeom prst="rect">
            <a:avLst/>
          </a:prstGeom>
        </p:spPr>
        <p:txBody>
          <a:bodyPr lIns="0" rIns="0" tIns="0" bIns="0">
            <a:noAutofit/>
          </a:bodyPr>
          <a:p>
            <a:pPr algn="r"/>
            <a:fld id="{DAE40EB6-0AA6-4C14-B1D3-CDA0C6556D88}"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sp>
        <p:nvSpPr>
          <p:cNvPr id="56" name="PlaceHolder 10"/>
          <p:cNvSpPr>
            <a:spLocks noGrp="1"/>
          </p:cNvSpPr>
          <p:nvPr>
            <p:ph type="title"/>
          </p:nvPr>
        </p:nvSpPr>
        <p:spPr>
          <a:xfrm>
            <a:off x="2880000" y="900000"/>
            <a:ext cx="4320000" cy="1080000"/>
          </a:xfrm>
          <a:prstGeom prst="rect">
            <a:avLst/>
          </a:prstGeom>
        </p:spPr>
        <p:txBody>
          <a:bodyPr lIns="0" rIns="0" tIns="0" bIns="0" anchor="ctr">
            <a:noAutofit/>
          </a:bodyPr>
          <a:p>
            <a:pPr algn="ctr"/>
            <a:r>
              <a:rPr b="0" lang="en-US" sz="2100" spc="-1" strike="noStrike">
                <a:solidFill>
                  <a:srgbClr val="333333"/>
                </a:solidFill>
                <a:latin typeface="DejaVu Sans"/>
              </a:rPr>
              <a:t>Click to edit the title text format</a:t>
            </a:r>
            <a:endParaRPr b="0" lang="en-US" sz="2100" spc="-1" strike="noStrike">
              <a:solidFill>
                <a:srgbClr val="333333"/>
              </a:solidFill>
              <a:latin typeface="DejaVu Sans"/>
            </a:endParaRPr>
          </a:p>
        </p:txBody>
      </p:sp>
      <p:sp>
        <p:nvSpPr>
          <p:cNvPr id="57" name="PlaceHolder 11"/>
          <p:cNvSpPr>
            <a:spLocks noGrp="1"/>
          </p:cNvSpPr>
          <p:nvPr>
            <p:ph type="body"/>
          </p:nvPr>
        </p:nvSpPr>
        <p:spPr>
          <a:xfrm>
            <a:off x="2880000" y="2160000"/>
            <a:ext cx="4320000" cy="2520000"/>
          </a:xfrm>
          <a:prstGeom prst="rect">
            <a:avLst/>
          </a:prstGeom>
        </p:spPr>
        <p:txBody>
          <a:bodyPr lIns="0" rIns="0" tIns="0" bIns="0">
            <a:normAutofit/>
          </a:bodyPr>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Click to edit the outline text format</a:t>
            </a:r>
            <a:endParaRPr b="0" lang="en-US" sz="2000" spc="-1" strike="noStrike">
              <a:solidFill>
                <a:srgbClr val="666666"/>
              </a:solidFill>
              <a:latin typeface="DejaVu Sans"/>
            </a:endParaRPr>
          </a:p>
          <a:p>
            <a:pPr lvl="1" marL="864000" indent="-324000">
              <a:spcAft>
                <a:spcPts val="848"/>
              </a:spcAft>
              <a:buClr>
                <a:srgbClr val="666666"/>
              </a:buClr>
              <a:buSzPct val="75000"/>
              <a:buFont typeface="Symbol" charset="2"/>
              <a:buChar char=""/>
            </a:pPr>
            <a:r>
              <a:rPr b="0" lang="en-US" sz="1600" spc="-1" strike="noStrike">
                <a:solidFill>
                  <a:srgbClr val="666666"/>
                </a:solidFill>
                <a:latin typeface="DejaVu Sans"/>
              </a:rPr>
              <a:t>Second Outline Level</a:t>
            </a:r>
            <a:endParaRPr b="0" lang="en-US" sz="16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n-US" sz="1300" spc="-1" strike="noStrike">
                <a:solidFill>
                  <a:srgbClr val="666666"/>
                </a:solidFill>
                <a:latin typeface="DejaVu Sans"/>
              </a:rPr>
              <a:t>Third Outline Level</a:t>
            </a:r>
            <a:endParaRPr b="0" lang="en-US" sz="1300" spc="-1" strike="noStrike">
              <a:solidFill>
                <a:srgbClr val="666666"/>
              </a:solidFill>
              <a:latin typeface="DejaVu Sans"/>
            </a:endParaRPr>
          </a:p>
          <a:p>
            <a:pPr lvl="3" marL="1728000" indent="-216000">
              <a:spcAft>
                <a:spcPts val="422"/>
              </a:spcAft>
              <a:buClr>
                <a:srgbClr val="666666"/>
              </a:buClr>
              <a:buSzPct val="75000"/>
              <a:buFont typeface="Symbol" charset="2"/>
              <a:buChar char=""/>
            </a:pPr>
            <a:r>
              <a:rPr b="0" lang="en-US" sz="1000" spc="-1" strike="noStrike">
                <a:solidFill>
                  <a:srgbClr val="666666"/>
                </a:solidFill>
                <a:latin typeface="DejaVu Sans"/>
              </a:rPr>
              <a:t>Fourth Outline Level</a:t>
            </a:r>
            <a:endParaRPr b="0" lang="en-US" sz="1000" spc="-1" strike="noStrike">
              <a:solidFill>
                <a:srgbClr val="666666"/>
              </a:solidFill>
              <a:latin typeface="DejaVu Sans"/>
            </a:endParaRPr>
          </a:p>
          <a:p>
            <a:pPr lvl="4" marL="2160000" indent="-216000">
              <a:spcAft>
                <a:spcPts val="210"/>
              </a:spcAft>
              <a:buClr>
                <a:srgbClr val="666666"/>
              </a:buClr>
              <a:buSzPct val="45000"/>
              <a:buFont typeface="Wingdings" charset="2"/>
              <a:buChar char=""/>
            </a:pPr>
            <a:r>
              <a:rPr b="0" lang="en-US" sz="1000" spc="-1" strike="noStrike">
                <a:solidFill>
                  <a:srgbClr val="666666"/>
                </a:solidFill>
                <a:latin typeface="DejaVu Sans"/>
              </a:rPr>
              <a:t>Fifth Outline Level</a:t>
            </a:r>
            <a:endParaRPr b="0" lang="en-US" sz="1000" spc="-1" strike="noStrike">
              <a:solidFill>
                <a:srgbClr val="666666"/>
              </a:solidFill>
              <a:latin typeface="DejaVu Sans"/>
            </a:endParaRPr>
          </a:p>
          <a:p>
            <a:pPr lvl="5" marL="2592000" indent="-216000">
              <a:spcAft>
                <a:spcPts val="210"/>
              </a:spcAft>
              <a:buClr>
                <a:srgbClr val="666666"/>
              </a:buClr>
              <a:buSzPct val="45000"/>
              <a:buFont typeface="Wingdings" charset="2"/>
              <a:buChar char=""/>
            </a:pPr>
            <a:r>
              <a:rPr b="0" lang="en-US" sz="1000" spc="-1" strike="noStrike">
                <a:solidFill>
                  <a:srgbClr val="666666"/>
                </a:solidFill>
                <a:latin typeface="DejaVu Sans"/>
              </a:rPr>
              <a:t>Sixth Outline Level</a:t>
            </a:r>
            <a:endParaRPr b="0" lang="en-US" sz="1000" spc="-1" strike="noStrike">
              <a:solidFill>
                <a:srgbClr val="666666"/>
              </a:solidFill>
              <a:latin typeface="DejaVu Sans"/>
            </a:endParaRPr>
          </a:p>
          <a:p>
            <a:pPr lvl="6" marL="3024000" indent="-216000">
              <a:spcAft>
                <a:spcPts val="210"/>
              </a:spcAft>
              <a:buClr>
                <a:srgbClr val="666666"/>
              </a:buClr>
              <a:buSzPct val="45000"/>
              <a:buFont typeface="Wingdings" charset="2"/>
              <a:buChar char=""/>
            </a:pPr>
            <a:r>
              <a:rPr b="0" lang="en-US" sz="1000" spc="-1" strike="noStrike">
                <a:solidFill>
                  <a:srgbClr val="666666"/>
                </a:solidFill>
                <a:latin typeface="DejaVu Sans"/>
              </a:rPr>
              <a:t>Seventh Outline Level</a:t>
            </a:r>
            <a:endParaRPr b="0" lang="en-US" sz="1000" spc="-1" strike="noStrike">
              <a:solidFill>
                <a:srgbClr val="666666"/>
              </a:solidFill>
              <a:latin typeface="DejaVu Sans"/>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Freeform 1"/>
          <p:cNvSpPr/>
          <p:nvPr/>
        </p:nvSpPr>
        <p:spPr>
          <a:xfrm>
            <a:off x="0" y="0"/>
            <a:ext cx="1980360" cy="3420360"/>
          </a:xfrm>
          <a:custGeom>
            <a:avLst/>
            <a:gdLst/>
            <a:ahLst/>
            <a:rect l="0" t="0" r="r" b="b"/>
            <a:pathLst>
              <a:path w="5501" h="9501">
                <a:moveTo>
                  <a:pt x="0" y="0"/>
                </a:moveTo>
                <a:lnTo>
                  <a:pt x="0" y="8000"/>
                </a:lnTo>
                <a:lnTo>
                  <a:pt x="2500" y="9500"/>
                </a:lnTo>
                <a:lnTo>
                  <a:pt x="5500" y="0"/>
                </a:lnTo>
                <a:lnTo>
                  <a:pt x="0" y="0"/>
                </a:lnTo>
                <a:close/>
              </a:path>
            </a:pathLst>
          </a:custGeom>
          <a:solidFill>
            <a:srgbClr val="f10d0c"/>
          </a:solidFill>
          <a:ln w="0">
            <a:noFill/>
          </a:ln>
        </p:spPr>
      </p:sp>
      <p:sp>
        <p:nvSpPr>
          <p:cNvPr id="95" name="Freeform 2"/>
          <p:cNvSpPr/>
          <p:nvPr/>
        </p:nvSpPr>
        <p:spPr>
          <a:xfrm>
            <a:off x="2340000" y="0"/>
            <a:ext cx="1980360" cy="360360"/>
          </a:xfrm>
          <a:custGeom>
            <a:avLst/>
            <a:gdLst/>
            <a:ahLst/>
            <a:rect l="0" t="0" r="r" b="b"/>
            <a:pathLst>
              <a:path w="5501" h="1001">
                <a:moveTo>
                  <a:pt x="500" y="0"/>
                </a:moveTo>
                <a:lnTo>
                  <a:pt x="0" y="1000"/>
                </a:lnTo>
                <a:lnTo>
                  <a:pt x="5500" y="0"/>
                </a:lnTo>
                <a:lnTo>
                  <a:pt x="500" y="0"/>
                </a:lnTo>
                <a:close/>
              </a:path>
            </a:pathLst>
          </a:custGeom>
          <a:solidFill>
            <a:srgbClr val="ea7500"/>
          </a:solidFill>
          <a:ln w="0">
            <a:noFill/>
          </a:ln>
        </p:spPr>
      </p:sp>
      <p:sp>
        <p:nvSpPr>
          <p:cNvPr id="96" name="Freeform 3"/>
          <p:cNvSpPr/>
          <p:nvPr/>
        </p:nvSpPr>
        <p:spPr>
          <a:xfrm>
            <a:off x="6480000" y="0"/>
            <a:ext cx="3600360" cy="2700360"/>
          </a:xfrm>
          <a:custGeom>
            <a:avLst/>
            <a:gdLst/>
            <a:ahLst/>
            <a:rect l="0" t="0" r="r" b="b"/>
            <a:pathLst>
              <a:path w="10001" h="7501">
                <a:moveTo>
                  <a:pt x="10000" y="0"/>
                </a:moveTo>
                <a:lnTo>
                  <a:pt x="1000" y="0"/>
                </a:lnTo>
                <a:lnTo>
                  <a:pt x="0" y="500"/>
                </a:lnTo>
                <a:lnTo>
                  <a:pt x="10000" y="7500"/>
                </a:lnTo>
                <a:lnTo>
                  <a:pt x="10000" y="0"/>
                </a:lnTo>
                <a:close/>
              </a:path>
            </a:pathLst>
          </a:custGeom>
          <a:solidFill>
            <a:srgbClr val="e8a202"/>
          </a:solidFill>
          <a:ln w="0">
            <a:noFill/>
          </a:ln>
        </p:spPr>
      </p:sp>
      <p:sp>
        <p:nvSpPr>
          <p:cNvPr id="97" name="Freeform 4"/>
          <p:cNvSpPr/>
          <p:nvPr/>
        </p:nvSpPr>
        <p:spPr>
          <a:xfrm>
            <a:off x="8100000" y="2340000"/>
            <a:ext cx="1980360" cy="3330360"/>
          </a:xfrm>
          <a:custGeom>
            <a:avLst/>
            <a:gdLst/>
            <a:ahLst/>
            <a:rect l="0" t="0" r="r" b="b"/>
            <a:pathLst>
              <a:path w="5501" h="9251">
                <a:moveTo>
                  <a:pt x="5500" y="9250"/>
                </a:moveTo>
                <a:lnTo>
                  <a:pt x="5500" y="2000"/>
                </a:lnTo>
                <a:lnTo>
                  <a:pt x="3000" y="0"/>
                </a:lnTo>
                <a:lnTo>
                  <a:pt x="0" y="9250"/>
                </a:lnTo>
                <a:lnTo>
                  <a:pt x="5500" y="9250"/>
                </a:lnTo>
                <a:close/>
              </a:path>
            </a:pathLst>
          </a:custGeom>
          <a:solidFill>
            <a:srgbClr val="168253"/>
          </a:solidFill>
          <a:ln w="0">
            <a:noFill/>
          </a:ln>
        </p:spPr>
      </p:sp>
      <p:sp>
        <p:nvSpPr>
          <p:cNvPr id="98" name="Freeform 5"/>
          <p:cNvSpPr/>
          <p:nvPr/>
        </p:nvSpPr>
        <p:spPr>
          <a:xfrm>
            <a:off x="5940000" y="5220000"/>
            <a:ext cx="1800360" cy="450360"/>
          </a:xfrm>
          <a:custGeom>
            <a:avLst/>
            <a:gdLst/>
            <a:ahLst/>
            <a:rect l="0" t="0" r="r" b="b"/>
            <a:pathLst>
              <a:path w="5001" h="1251">
                <a:moveTo>
                  <a:pt x="4500" y="1250"/>
                </a:moveTo>
                <a:lnTo>
                  <a:pt x="5000" y="0"/>
                </a:lnTo>
                <a:lnTo>
                  <a:pt x="0" y="1250"/>
                </a:lnTo>
                <a:lnTo>
                  <a:pt x="4500" y="1250"/>
                </a:lnTo>
                <a:close/>
              </a:path>
            </a:pathLst>
          </a:custGeom>
          <a:solidFill>
            <a:srgbClr val="3465a4"/>
          </a:solidFill>
          <a:ln w="0">
            <a:noFill/>
          </a:ln>
        </p:spPr>
      </p:sp>
      <p:sp>
        <p:nvSpPr>
          <p:cNvPr id="99" name="Freeform 6"/>
          <p:cNvSpPr/>
          <p:nvPr/>
        </p:nvSpPr>
        <p:spPr>
          <a:xfrm>
            <a:off x="0" y="3240000"/>
            <a:ext cx="3240360" cy="2430360"/>
          </a:xfrm>
          <a:custGeom>
            <a:avLst/>
            <a:gdLst/>
            <a:ahLst/>
            <a:rect l="0" t="0" r="r" b="b"/>
            <a:pathLst>
              <a:path w="9001" h="6751">
                <a:moveTo>
                  <a:pt x="0" y="0"/>
                </a:moveTo>
                <a:lnTo>
                  <a:pt x="0" y="6750"/>
                </a:lnTo>
                <a:lnTo>
                  <a:pt x="9000" y="6750"/>
                </a:lnTo>
                <a:lnTo>
                  <a:pt x="0" y="0"/>
                </a:lnTo>
                <a:close/>
              </a:path>
            </a:pathLst>
          </a:custGeom>
          <a:solidFill>
            <a:srgbClr val="780373"/>
          </a:solidFill>
          <a:ln w="0">
            <a:noFill/>
          </a:ln>
        </p:spPr>
      </p:sp>
      <p:sp>
        <p:nvSpPr>
          <p:cNvPr id="100" name="PlaceHolder 7"/>
          <p:cNvSpPr>
            <a:spLocks noGrp="1"/>
          </p:cNvSpPr>
          <p:nvPr>
            <p:ph type="title"/>
          </p:nvPr>
        </p:nvSpPr>
        <p:spPr>
          <a:xfrm>
            <a:off x="1800000" y="360000"/>
            <a:ext cx="6480000" cy="900000"/>
          </a:xfrm>
          <a:prstGeom prst="rect">
            <a:avLst/>
          </a:prstGeom>
        </p:spPr>
        <p:txBody>
          <a:bodyPr lIns="0" rIns="0" tIns="0" bIns="0" anchor="ctr">
            <a:noAutofit/>
          </a:bodyPr>
          <a:p>
            <a:pPr algn="ctr"/>
            <a:r>
              <a:rPr b="0" lang="en-US" sz="2100" spc="-1" strike="noStrike">
                <a:solidFill>
                  <a:srgbClr val="333333"/>
                </a:solidFill>
                <a:latin typeface="DejaVu Sans"/>
              </a:rPr>
              <a:t>Click to edit the title text format</a:t>
            </a:r>
            <a:endParaRPr b="0" lang="en-US" sz="2100" spc="-1" strike="noStrike">
              <a:solidFill>
                <a:srgbClr val="333333"/>
              </a:solidFill>
              <a:latin typeface="DejaVu Sans"/>
            </a:endParaRPr>
          </a:p>
        </p:txBody>
      </p:sp>
      <p:sp>
        <p:nvSpPr>
          <p:cNvPr id="101" name="PlaceHolder 8"/>
          <p:cNvSpPr>
            <a:spLocks noGrp="1"/>
          </p:cNvSpPr>
          <p:nvPr>
            <p:ph type="body"/>
          </p:nvPr>
        </p:nvSpPr>
        <p:spPr>
          <a:xfrm>
            <a:off x="1800000" y="1440000"/>
            <a:ext cx="6480000" cy="3600000"/>
          </a:xfrm>
          <a:prstGeom prst="rect">
            <a:avLst/>
          </a:prstGeom>
        </p:spPr>
        <p:txBody>
          <a:bodyPr lIns="0" rIns="0" tIns="0" bIns="0">
            <a:normAutofit/>
          </a:bodyPr>
          <a:p>
            <a:pPr marL="432000" indent="-324000">
              <a:spcAft>
                <a:spcPts val="1060"/>
              </a:spcAft>
              <a:buClr>
                <a:srgbClr val="666666"/>
              </a:buClr>
              <a:buSzPct val="45000"/>
              <a:buFont typeface="Wingdings" charset="2"/>
              <a:buChar char=""/>
            </a:pPr>
            <a:r>
              <a:rPr b="0" lang="en-US" sz="2000" spc="-1" strike="noStrike">
                <a:solidFill>
                  <a:srgbClr val="666666"/>
                </a:solidFill>
                <a:latin typeface="DejaVu Sans"/>
              </a:rPr>
              <a:t>Click to edit the outline text format</a:t>
            </a:r>
            <a:endParaRPr b="0" lang="en-US" sz="2000" spc="-1" strike="noStrike">
              <a:solidFill>
                <a:srgbClr val="666666"/>
              </a:solidFill>
              <a:latin typeface="DejaVu Sans"/>
            </a:endParaRPr>
          </a:p>
          <a:p>
            <a:pPr lvl="1" marL="864000" indent="-324000">
              <a:spcAft>
                <a:spcPts val="848"/>
              </a:spcAft>
              <a:buClr>
                <a:srgbClr val="666666"/>
              </a:buClr>
              <a:buSzPct val="75000"/>
              <a:buFont typeface="Symbol" charset="2"/>
              <a:buChar char=""/>
            </a:pPr>
            <a:r>
              <a:rPr b="0" lang="en-US" sz="1800" spc="-1" strike="noStrike">
                <a:solidFill>
                  <a:srgbClr val="666666"/>
                </a:solidFill>
                <a:latin typeface="DejaVu Sans"/>
              </a:rPr>
              <a:t>Second Outline Level</a:t>
            </a:r>
            <a:endParaRPr b="0" lang="en-US" sz="18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n-US" sz="1500" spc="-1" strike="noStrike">
                <a:solidFill>
                  <a:srgbClr val="666666"/>
                </a:solidFill>
                <a:latin typeface="DejaVu Sans"/>
              </a:rPr>
              <a:t>Third Outline Level</a:t>
            </a:r>
            <a:endParaRPr b="0" lang="en-US" sz="1500" spc="-1" strike="noStrike">
              <a:solidFill>
                <a:srgbClr val="666666"/>
              </a:solidFill>
              <a:latin typeface="DejaVu Sans"/>
            </a:endParaRPr>
          </a:p>
          <a:p>
            <a:pPr lvl="3" marL="1728000" indent="-216000">
              <a:spcAft>
                <a:spcPts val="425"/>
              </a:spcAft>
              <a:buClr>
                <a:srgbClr val="666666"/>
              </a:buClr>
              <a:buSzPct val="75000"/>
              <a:buFont typeface="Symbol" charset="2"/>
              <a:buChar char=""/>
            </a:pPr>
            <a:r>
              <a:rPr b="0" lang="en-US" sz="1200" spc="-1" strike="noStrike">
                <a:solidFill>
                  <a:srgbClr val="666666"/>
                </a:solidFill>
                <a:latin typeface="DejaVu Sans"/>
              </a:rPr>
              <a:t>Fourth Outline Level</a:t>
            </a:r>
            <a:endParaRPr b="0" lang="en-US" sz="1200" spc="-1" strike="noStrike">
              <a:solidFill>
                <a:srgbClr val="666666"/>
              </a:solidFill>
              <a:latin typeface="DejaVu Sans"/>
            </a:endParaRPr>
          </a:p>
          <a:p>
            <a:pPr lvl="4" marL="2160000" indent="-216000">
              <a:spcAft>
                <a:spcPts val="213"/>
              </a:spcAft>
              <a:buClr>
                <a:srgbClr val="666666"/>
              </a:buClr>
              <a:buSzPct val="45000"/>
              <a:buFont typeface="Wingdings" charset="2"/>
              <a:buChar char=""/>
            </a:pPr>
            <a:r>
              <a:rPr b="0" lang="en-US" sz="900" spc="-1" strike="noStrike">
                <a:solidFill>
                  <a:srgbClr val="666666"/>
                </a:solidFill>
                <a:latin typeface="DejaVu Sans"/>
              </a:rPr>
              <a:t>Fifth Outline Level</a:t>
            </a:r>
            <a:endParaRPr b="0" lang="en-US" sz="900" spc="-1" strike="noStrike">
              <a:solidFill>
                <a:srgbClr val="666666"/>
              </a:solidFill>
              <a:latin typeface="DejaVu Sans"/>
            </a:endParaRPr>
          </a:p>
          <a:p>
            <a:pPr lvl="5" marL="2592000" indent="-216000">
              <a:spcAft>
                <a:spcPts val="213"/>
              </a:spcAft>
              <a:buClr>
                <a:srgbClr val="666666"/>
              </a:buClr>
              <a:buSzPct val="45000"/>
              <a:buFont typeface="Wingdings" charset="2"/>
              <a:buChar char=""/>
            </a:pPr>
            <a:r>
              <a:rPr b="0" lang="en-US" sz="900" spc="-1" strike="noStrike">
                <a:solidFill>
                  <a:srgbClr val="666666"/>
                </a:solidFill>
                <a:latin typeface="DejaVu Sans"/>
              </a:rPr>
              <a:t>Sixth Outline Level</a:t>
            </a:r>
            <a:endParaRPr b="0" lang="en-US" sz="900" spc="-1" strike="noStrike">
              <a:solidFill>
                <a:srgbClr val="666666"/>
              </a:solidFill>
              <a:latin typeface="DejaVu Sans"/>
            </a:endParaRPr>
          </a:p>
          <a:p>
            <a:pPr lvl="6" marL="3024000" indent="-216000">
              <a:spcAft>
                <a:spcPts val="213"/>
              </a:spcAft>
              <a:buClr>
                <a:srgbClr val="666666"/>
              </a:buClr>
              <a:buSzPct val="45000"/>
              <a:buFont typeface="Wingdings" charset="2"/>
              <a:buChar char=""/>
            </a:pPr>
            <a:r>
              <a:rPr b="0" lang="en-US" sz="900" spc="-1" strike="noStrike">
                <a:solidFill>
                  <a:srgbClr val="666666"/>
                </a:solidFill>
                <a:latin typeface="DejaVu Sans"/>
              </a:rPr>
              <a:t>Seventh Outline Level</a:t>
            </a:r>
            <a:endParaRPr b="0" lang="en-US" sz="900" spc="-1" strike="noStrike">
              <a:solidFill>
                <a:srgbClr val="666666"/>
              </a:solidFill>
              <a:latin typeface="DejaVu Sans"/>
            </a:endParaRPr>
          </a:p>
        </p:txBody>
      </p:sp>
      <p:sp>
        <p:nvSpPr>
          <p:cNvPr id="102" name="PlaceHolder 9"/>
          <p:cNvSpPr>
            <a:spLocks noGrp="1"/>
          </p:cNvSpPr>
          <p:nvPr>
            <p:ph type="dt"/>
          </p:nvPr>
        </p:nvSpPr>
        <p:spPr>
          <a:xfrm>
            <a:off x="360000" y="5220000"/>
            <a:ext cx="2340000" cy="360000"/>
          </a:xfrm>
          <a:prstGeom prst="rect">
            <a:avLst/>
          </a:prstGeom>
        </p:spPr>
        <p:txBody>
          <a:bodyPr lIns="0" rIns="0" tIns="0" bIns="0">
            <a:noAutofit/>
          </a:bodyPr>
          <a:p>
            <a:r>
              <a:rPr b="0" lang="en-US" sz="1400" spc="-1" strike="noStrike">
                <a:solidFill>
                  <a:srgbClr val="dddddd"/>
                </a:solidFill>
                <a:latin typeface="Arial"/>
              </a:rPr>
              <a:t>&lt;date/time&gt;</a:t>
            </a:r>
            <a:endParaRPr b="0" lang="en-US" sz="1400" spc="-1" strike="noStrike">
              <a:solidFill>
                <a:srgbClr val="dddddd"/>
              </a:solidFill>
              <a:latin typeface="Arial"/>
            </a:endParaRPr>
          </a:p>
        </p:txBody>
      </p:sp>
      <p:sp>
        <p:nvSpPr>
          <p:cNvPr id="103" name="PlaceHolder 10"/>
          <p:cNvSpPr>
            <a:spLocks noGrp="1"/>
          </p:cNvSpPr>
          <p:nvPr>
            <p:ph type="ftr"/>
          </p:nvPr>
        </p:nvSpPr>
        <p:spPr>
          <a:xfrm>
            <a:off x="3420000" y="5220000"/>
            <a:ext cx="3240000" cy="360000"/>
          </a:xfrm>
          <a:prstGeom prst="rect">
            <a:avLst/>
          </a:prstGeom>
        </p:spPr>
        <p:txBody>
          <a:bodyPr lIns="0" rIns="0" tIns="0" bIns="0">
            <a:noAutofit/>
          </a:bodyPr>
          <a:p>
            <a:pPr algn="ctr"/>
            <a:r>
              <a:rPr b="0" lang="en-US" sz="1400" spc="-1" strike="noStrike">
                <a:solidFill>
                  <a:srgbClr val="808080"/>
                </a:solidFill>
                <a:latin typeface="Arial"/>
              </a:rPr>
              <a:t>&lt;footer&gt;</a:t>
            </a:r>
            <a:endParaRPr b="0" lang="en-US" sz="1400" spc="-1" strike="noStrike">
              <a:solidFill>
                <a:srgbClr val="808080"/>
              </a:solidFill>
              <a:latin typeface="Arial"/>
            </a:endParaRPr>
          </a:p>
        </p:txBody>
      </p:sp>
      <p:sp>
        <p:nvSpPr>
          <p:cNvPr id="104" name="PlaceHolder 11"/>
          <p:cNvSpPr>
            <a:spLocks noGrp="1"/>
          </p:cNvSpPr>
          <p:nvPr>
            <p:ph type="sldNum"/>
          </p:nvPr>
        </p:nvSpPr>
        <p:spPr>
          <a:xfrm>
            <a:off x="7380000" y="5220000"/>
            <a:ext cx="2340000" cy="360000"/>
          </a:xfrm>
          <a:prstGeom prst="rect">
            <a:avLst/>
          </a:prstGeom>
        </p:spPr>
        <p:txBody>
          <a:bodyPr lIns="0" rIns="0" tIns="0" bIns="0">
            <a:noAutofit/>
          </a:bodyPr>
          <a:p>
            <a:pPr algn="r"/>
            <a:fld id="{737F2C15-F2B2-4EFC-8DBC-A43F27D96EBC}" type="slidenum">
              <a:rPr b="0" lang="en-US" sz="1400" spc="-1" strike="noStrike">
                <a:solidFill>
                  <a:srgbClr val="dddddd"/>
                </a:solidFill>
                <a:latin typeface="Arial"/>
              </a:rPr>
              <a:t>&lt;number&gt;</a:t>
            </a:fld>
            <a:endParaRPr b="0" lang="en-US" sz="1400" spc="-1" strike="noStrike">
              <a:solidFill>
                <a:srgbClr val="dddddd"/>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Freeform 1"/>
          <p:cNvSpPr/>
          <p:nvPr/>
        </p:nvSpPr>
        <p:spPr>
          <a:xfrm>
            <a:off x="0" y="4320000"/>
            <a:ext cx="1980360" cy="1350360"/>
          </a:xfrm>
          <a:custGeom>
            <a:avLst/>
            <a:gdLst/>
            <a:ahLst/>
            <a:rect l="0" t="0" r="r" b="b"/>
            <a:pathLst>
              <a:path w="5501" h="3751">
                <a:moveTo>
                  <a:pt x="0" y="0"/>
                </a:moveTo>
                <a:lnTo>
                  <a:pt x="0" y="3750"/>
                </a:lnTo>
                <a:lnTo>
                  <a:pt x="5500" y="3750"/>
                </a:lnTo>
                <a:lnTo>
                  <a:pt x="0" y="0"/>
                </a:lnTo>
                <a:close/>
              </a:path>
            </a:pathLst>
          </a:custGeom>
          <a:solidFill>
            <a:srgbClr val="780373"/>
          </a:solidFill>
          <a:ln w="0">
            <a:noFill/>
          </a:ln>
        </p:spPr>
      </p:sp>
      <p:sp>
        <p:nvSpPr>
          <p:cNvPr id="142" name="Freeform 2"/>
          <p:cNvSpPr/>
          <p:nvPr/>
        </p:nvSpPr>
        <p:spPr>
          <a:xfrm>
            <a:off x="0" y="0"/>
            <a:ext cx="1080360" cy="3420360"/>
          </a:xfrm>
          <a:custGeom>
            <a:avLst/>
            <a:gdLst/>
            <a:ahLst/>
            <a:rect l="0" t="0" r="r" b="b"/>
            <a:pathLst>
              <a:path w="3001" h="9501">
                <a:moveTo>
                  <a:pt x="0" y="0"/>
                </a:moveTo>
                <a:lnTo>
                  <a:pt x="0" y="9500"/>
                </a:lnTo>
                <a:lnTo>
                  <a:pt x="3000" y="0"/>
                </a:lnTo>
                <a:lnTo>
                  <a:pt x="0" y="0"/>
                </a:lnTo>
                <a:close/>
              </a:path>
            </a:pathLst>
          </a:custGeom>
          <a:solidFill>
            <a:srgbClr val="f10d0c"/>
          </a:solidFill>
          <a:ln w="0">
            <a:noFill/>
          </a:ln>
        </p:spPr>
      </p:sp>
      <p:sp>
        <p:nvSpPr>
          <p:cNvPr id="143" name="Freeform 3"/>
          <p:cNvSpPr/>
          <p:nvPr/>
        </p:nvSpPr>
        <p:spPr>
          <a:xfrm>
            <a:off x="7740000" y="0"/>
            <a:ext cx="2340360" cy="1620360"/>
          </a:xfrm>
          <a:custGeom>
            <a:avLst/>
            <a:gdLst/>
            <a:ahLst/>
            <a:rect l="0" t="0" r="r" b="b"/>
            <a:pathLst>
              <a:path w="6501" h="4501">
                <a:moveTo>
                  <a:pt x="6500" y="0"/>
                </a:moveTo>
                <a:lnTo>
                  <a:pt x="0" y="0"/>
                </a:lnTo>
                <a:lnTo>
                  <a:pt x="6500" y="4500"/>
                </a:lnTo>
                <a:lnTo>
                  <a:pt x="6500" y="0"/>
                </a:lnTo>
                <a:close/>
              </a:path>
            </a:pathLst>
          </a:custGeom>
          <a:solidFill>
            <a:srgbClr val="e8a202"/>
          </a:solidFill>
          <a:ln w="0">
            <a:noFill/>
          </a:ln>
        </p:spPr>
      </p:sp>
      <p:sp>
        <p:nvSpPr>
          <p:cNvPr id="144" name="Freeform 4"/>
          <p:cNvSpPr/>
          <p:nvPr/>
        </p:nvSpPr>
        <p:spPr>
          <a:xfrm>
            <a:off x="9000000" y="2520000"/>
            <a:ext cx="1080360" cy="3150360"/>
          </a:xfrm>
          <a:custGeom>
            <a:avLst/>
            <a:gdLst/>
            <a:ahLst/>
            <a:rect l="0" t="0" r="r" b="b"/>
            <a:pathLst>
              <a:path w="3001" h="8751">
                <a:moveTo>
                  <a:pt x="3000" y="8750"/>
                </a:moveTo>
                <a:lnTo>
                  <a:pt x="3000" y="0"/>
                </a:lnTo>
                <a:lnTo>
                  <a:pt x="0" y="8750"/>
                </a:lnTo>
                <a:lnTo>
                  <a:pt x="3000" y="8750"/>
                </a:lnTo>
                <a:close/>
              </a:path>
            </a:pathLst>
          </a:custGeom>
          <a:solidFill>
            <a:srgbClr val="168253"/>
          </a:solidFill>
          <a:ln w="0">
            <a:noFill/>
          </a:ln>
        </p:spPr>
      </p:sp>
      <p:sp>
        <p:nvSpPr>
          <p:cNvPr id="145" name="PlaceHolder 5"/>
          <p:cNvSpPr>
            <a:spLocks noGrp="1"/>
          </p:cNvSpPr>
          <p:nvPr>
            <p:ph type="dt"/>
          </p:nvPr>
        </p:nvSpPr>
        <p:spPr>
          <a:xfrm>
            <a:off x="360000" y="5220000"/>
            <a:ext cx="2340000" cy="360000"/>
          </a:xfrm>
          <a:prstGeom prst="rect">
            <a:avLst/>
          </a:prstGeom>
        </p:spPr>
        <p:txBody>
          <a:bodyPr lIns="0" rIns="0" tIns="0" bIns="0">
            <a:noAutofit/>
          </a:bodyPr>
          <a:p>
            <a:r>
              <a:rPr b="0" lang="en-US" sz="1400" spc="-1" strike="noStrike">
                <a:solidFill>
                  <a:srgbClr val="dddddd"/>
                </a:solidFill>
                <a:latin typeface="DejaVu Sans"/>
              </a:rPr>
              <a:t>&lt;date/time&gt;</a:t>
            </a:r>
            <a:endParaRPr b="0" lang="en-US" sz="1400" spc="-1" strike="noStrike">
              <a:solidFill>
                <a:srgbClr val="dddddd"/>
              </a:solidFill>
              <a:latin typeface="DejaVu Sans"/>
            </a:endParaRPr>
          </a:p>
        </p:txBody>
      </p:sp>
      <p:sp>
        <p:nvSpPr>
          <p:cNvPr id="146" name="PlaceHolder 6"/>
          <p:cNvSpPr>
            <a:spLocks noGrp="1"/>
          </p:cNvSpPr>
          <p:nvPr>
            <p:ph type="ftr"/>
          </p:nvPr>
        </p:nvSpPr>
        <p:spPr>
          <a:xfrm>
            <a:off x="3420000" y="5220000"/>
            <a:ext cx="3240000" cy="360000"/>
          </a:xfrm>
          <a:prstGeom prst="rect">
            <a:avLst/>
          </a:prstGeom>
        </p:spPr>
        <p:txBody>
          <a:bodyPr lIns="0" rIns="0" tIns="0" bIns="0">
            <a:noAutofit/>
          </a:bodyPr>
          <a:p>
            <a:pPr algn="ctr"/>
            <a:r>
              <a:rPr b="0" lang="en-US" sz="1400" spc="-1" strike="noStrike">
                <a:solidFill>
                  <a:srgbClr val="808080"/>
                </a:solidFill>
                <a:latin typeface="DejaVu Sans"/>
              </a:rPr>
              <a:t>&lt;footer&gt;</a:t>
            </a:r>
            <a:endParaRPr b="0" lang="en-US" sz="1400" spc="-1" strike="noStrike">
              <a:solidFill>
                <a:srgbClr val="808080"/>
              </a:solidFill>
              <a:latin typeface="DejaVu Sans"/>
            </a:endParaRPr>
          </a:p>
        </p:txBody>
      </p:sp>
      <p:sp>
        <p:nvSpPr>
          <p:cNvPr id="147" name="PlaceHolder 7"/>
          <p:cNvSpPr>
            <a:spLocks noGrp="1"/>
          </p:cNvSpPr>
          <p:nvPr>
            <p:ph type="sldNum"/>
          </p:nvPr>
        </p:nvSpPr>
        <p:spPr>
          <a:xfrm>
            <a:off x="7380000" y="5220000"/>
            <a:ext cx="2340000" cy="360000"/>
          </a:xfrm>
          <a:prstGeom prst="rect">
            <a:avLst/>
          </a:prstGeom>
        </p:spPr>
        <p:txBody>
          <a:bodyPr lIns="0" rIns="0" tIns="0" bIns="0">
            <a:noAutofit/>
          </a:bodyPr>
          <a:p>
            <a:pPr algn="r"/>
            <a:fld id="{76D06D47-68EA-468E-BB43-C5A33FB9D3E9}" type="slidenum">
              <a:rPr b="0" lang="en-US" sz="1400" spc="-1" strike="noStrike">
                <a:solidFill>
                  <a:srgbClr val="dddddd"/>
                </a:solidFill>
                <a:latin typeface="DejaVu Sans"/>
              </a:rPr>
              <a:t>&lt;number&gt;</a:t>
            </a:fld>
            <a:endParaRPr b="0" lang="en-US" sz="1400" spc="-1" strike="noStrike">
              <a:solidFill>
                <a:srgbClr val="dddddd"/>
              </a:solidFill>
              <a:latin typeface="DejaVu Sans"/>
            </a:endParaRPr>
          </a:p>
        </p:txBody>
      </p:sp>
      <p:sp>
        <p:nvSpPr>
          <p:cNvPr id="148" name="PlaceHolder 8"/>
          <p:cNvSpPr>
            <a:spLocks noGrp="1"/>
          </p:cNvSpPr>
          <p:nvPr>
            <p:ph type="title"/>
          </p:nvPr>
        </p:nvSpPr>
        <p:spPr>
          <a:xfrm>
            <a:off x="720000" y="360000"/>
            <a:ext cx="8640000" cy="900000"/>
          </a:xfrm>
          <a:prstGeom prst="rect">
            <a:avLst/>
          </a:prstGeom>
        </p:spPr>
        <p:txBody>
          <a:bodyPr lIns="0" rIns="0" tIns="0" bIns="0" anchor="ctr">
            <a:noAutofit/>
          </a:bodyPr>
          <a:p>
            <a:pPr algn="ctr"/>
            <a:r>
              <a:rPr b="0" lang="en-US" sz="3000" spc="-1" strike="noStrike">
                <a:solidFill>
                  <a:srgbClr val="333333"/>
                </a:solidFill>
                <a:latin typeface="DejaVu Sans"/>
              </a:rPr>
              <a:t>Click to edit the title text format</a:t>
            </a:r>
            <a:endParaRPr b="0" lang="en-US" sz="3000" spc="-1" strike="noStrike">
              <a:solidFill>
                <a:srgbClr val="333333"/>
              </a:solidFill>
              <a:latin typeface="DejaVu Sans"/>
            </a:endParaRPr>
          </a:p>
        </p:txBody>
      </p:sp>
      <p:sp>
        <p:nvSpPr>
          <p:cNvPr id="149" name="PlaceHolder 9"/>
          <p:cNvSpPr>
            <a:spLocks noGrp="1"/>
          </p:cNvSpPr>
          <p:nvPr>
            <p:ph type="body"/>
          </p:nvPr>
        </p:nvSpPr>
        <p:spPr>
          <a:xfrm>
            <a:off x="720000" y="1440000"/>
            <a:ext cx="8640000" cy="3600000"/>
          </a:xfrm>
          <a:prstGeom prst="rect">
            <a:avLst/>
          </a:prstGeom>
        </p:spPr>
        <p:txBody>
          <a:bodyPr lIns="0" rIns="0" tIns="0" bIns="0">
            <a:normAutofit/>
          </a:bodyPr>
          <a:p>
            <a:pPr marL="432000" indent="-324000">
              <a:spcAft>
                <a:spcPts val="1060"/>
              </a:spcAft>
              <a:buClr>
                <a:srgbClr val="666666"/>
              </a:buClr>
              <a:buSzPct val="45000"/>
              <a:buFont typeface="Wingdings" charset="2"/>
              <a:buChar char=""/>
            </a:pPr>
            <a:r>
              <a:rPr b="0" lang="en-US" sz="2400" spc="-1" strike="noStrike">
                <a:solidFill>
                  <a:srgbClr val="666666"/>
                </a:solidFill>
                <a:latin typeface="DejaVu Sans"/>
              </a:rPr>
              <a:t>Click to edit the outline text format</a:t>
            </a:r>
            <a:endParaRPr b="0" lang="en-US" sz="2400" spc="-1" strike="noStrike">
              <a:solidFill>
                <a:srgbClr val="666666"/>
              </a:solidFill>
              <a:latin typeface="DejaVu Sans"/>
            </a:endParaRPr>
          </a:p>
          <a:p>
            <a:pPr lvl="1" marL="864000" indent="-324000">
              <a:spcAft>
                <a:spcPts val="850"/>
              </a:spcAft>
              <a:buClr>
                <a:srgbClr val="666666"/>
              </a:buClr>
              <a:buSzPct val="75000"/>
              <a:buFont typeface="Symbol" charset="2"/>
              <a:buChar char=""/>
            </a:pPr>
            <a:r>
              <a:rPr b="0" lang="en-US" sz="2100" spc="-1" strike="noStrike">
                <a:solidFill>
                  <a:srgbClr val="666666"/>
                </a:solidFill>
                <a:latin typeface="DejaVu Sans"/>
              </a:rPr>
              <a:t>Second Outline Level</a:t>
            </a:r>
            <a:endParaRPr b="0" lang="en-US" sz="2100" spc="-1" strike="noStrike">
              <a:solidFill>
                <a:srgbClr val="666666"/>
              </a:solidFill>
              <a:latin typeface="DejaVu Sans"/>
            </a:endParaRPr>
          </a:p>
          <a:p>
            <a:pPr lvl="2" marL="1296000" indent="-288000">
              <a:spcAft>
                <a:spcPts val="635"/>
              </a:spcAft>
              <a:buClr>
                <a:srgbClr val="666666"/>
              </a:buClr>
              <a:buSzPct val="45000"/>
              <a:buFont typeface="Wingdings" charset="2"/>
              <a:buChar char=""/>
            </a:pPr>
            <a:r>
              <a:rPr b="0" lang="en-US" sz="1800" spc="-1" strike="noStrike">
                <a:solidFill>
                  <a:srgbClr val="666666"/>
                </a:solidFill>
                <a:latin typeface="DejaVu Sans"/>
              </a:rPr>
              <a:t>Third Outline Level</a:t>
            </a:r>
            <a:endParaRPr b="0" lang="en-US" sz="1800" spc="-1" strike="noStrike">
              <a:solidFill>
                <a:srgbClr val="666666"/>
              </a:solidFill>
              <a:latin typeface="DejaVu Sans"/>
            </a:endParaRPr>
          </a:p>
          <a:p>
            <a:pPr lvl="3" marL="1728000" indent="-216000">
              <a:spcAft>
                <a:spcPts val="425"/>
              </a:spcAft>
              <a:buClr>
                <a:srgbClr val="666666"/>
              </a:buClr>
              <a:buSzPct val="75000"/>
              <a:buFont typeface="Symbol" charset="2"/>
              <a:buChar char=""/>
            </a:pPr>
            <a:r>
              <a:rPr b="0" lang="en-US" sz="1500" spc="-1" strike="noStrike">
                <a:solidFill>
                  <a:srgbClr val="666666"/>
                </a:solidFill>
                <a:latin typeface="DejaVu Sans"/>
              </a:rPr>
              <a:t>Fourth Outline Level</a:t>
            </a:r>
            <a:endParaRPr b="0" lang="en-US" sz="1500" spc="-1" strike="noStrike">
              <a:solidFill>
                <a:srgbClr val="666666"/>
              </a:solidFill>
              <a:latin typeface="DejaVu Sans"/>
            </a:endParaRPr>
          </a:p>
          <a:p>
            <a:pPr lvl="4" marL="2160000" indent="-216000">
              <a:spcAft>
                <a:spcPts val="213"/>
              </a:spcAft>
              <a:buClr>
                <a:srgbClr val="666666"/>
              </a:buClr>
              <a:buSzPct val="45000"/>
              <a:buFont typeface="Wingdings" charset="2"/>
              <a:buChar char=""/>
            </a:pPr>
            <a:r>
              <a:rPr b="0" lang="en-US" sz="1500" spc="-1" strike="noStrike">
                <a:solidFill>
                  <a:srgbClr val="666666"/>
                </a:solidFill>
                <a:latin typeface="DejaVu Sans"/>
              </a:rPr>
              <a:t>Fifth Outline Level</a:t>
            </a:r>
            <a:endParaRPr b="0" lang="en-US" sz="1500" spc="-1" strike="noStrike">
              <a:solidFill>
                <a:srgbClr val="666666"/>
              </a:solidFill>
              <a:latin typeface="DejaVu Sans"/>
            </a:endParaRPr>
          </a:p>
          <a:p>
            <a:pPr lvl="5" marL="2592000" indent="-216000">
              <a:spcAft>
                <a:spcPts val="213"/>
              </a:spcAft>
              <a:buClr>
                <a:srgbClr val="666666"/>
              </a:buClr>
              <a:buSzPct val="45000"/>
              <a:buFont typeface="Wingdings" charset="2"/>
              <a:buChar char=""/>
            </a:pPr>
            <a:r>
              <a:rPr b="0" lang="en-US" sz="1500" spc="-1" strike="noStrike">
                <a:solidFill>
                  <a:srgbClr val="666666"/>
                </a:solidFill>
                <a:latin typeface="DejaVu Sans"/>
              </a:rPr>
              <a:t>Sixth Outline Level</a:t>
            </a:r>
            <a:endParaRPr b="0" lang="en-US" sz="1500" spc="-1" strike="noStrike">
              <a:solidFill>
                <a:srgbClr val="666666"/>
              </a:solidFill>
              <a:latin typeface="DejaVu Sans"/>
            </a:endParaRPr>
          </a:p>
          <a:p>
            <a:pPr lvl="6" marL="3024000" indent="-216000">
              <a:spcAft>
                <a:spcPts val="213"/>
              </a:spcAft>
              <a:buClr>
                <a:srgbClr val="666666"/>
              </a:buClr>
              <a:buSzPct val="45000"/>
              <a:buFont typeface="Wingdings" charset="2"/>
              <a:buChar char=""/>
            </a:pPr>
            <a:r>
              <a:rPr b="0" lang="en-US" sz="1500" spc="-1" strike="noStrike">
                <a:solidFill>
                  <a:srgbClr val="666666"/>
                </a:solidFill>
                <a:latin typeface="DejaVu Sans"/>
              </a:rPr>
              <a:t>Seventh Outline Level</a:t>
            </a:r>
            <a:endParaRPr b="0" lang="en-US" sz="1500" spc="-1" strike="noStrike">
              <a:solidFill>
                <a:srgbClr val="666666"/>
              </a:solidFill>
              <a:latin typeface="DejaVu Sans"/>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6125040" y="4114800"/>
            <a:ext cx="3704760" cy="1420200"/>
          </a:xfrm>
          <a:prstGeom prst="rect">
            <a:avLst/>
          </a:prstGeom>
          <a:noFill/>
          <a:ln w="0">
            <a:noFill/>
          </a:ln>
        </p:spPr>
        <p:txBody>
          <a:bodyPr lIns="0" rIns="0" tIns="0" bIns="0" anchor="ctr">
            <a:noAutofit/>
          </a:bodyPr>
          <a:p>
            <a:pPr algn="ctr"/>
            <a:r>
              <a:rPr b="0" lang="en-US" sz="2400" spc="-1" strike="noStrike">
                <a:solidFill>
                  <a:srgbClr val="666666"/>
                </a:solidFill>
                <a:highlight>
                  <a:srgbClr val="ffffd7"/>
                </a:highlight>
                <a:latin typeface="DejaVu Sans"/>
              </a:rPr>
              <a:t>An automated program to record and save scores of two table tennis players</a:t>
            </a:r>
            <a:endParaRPr b="0" lang="en-US" sz="2400" spc="-1" strike="noStrike">
              <a:solidFill>
                <a:srgbClr val="666666"/>
              </a:solidFill>
              <a:latin typeface="DejaVu Sans"/>
            </a:endParaRPr>
          </a:p>
        </p:txBody>
      </p:sp>
      <p:sp>
        <p:nvSpPr>
          <p:cNvPr id="187" name="TextShape 2"/>
          <p:cNvSpPr txBox="1"/>
          <p:nvPr/>
        </p:nvSpPr>
        <p:spPr>
          <a:xfrm>
            <a:off x="504000" y="225720"/>
            <a:ext cx="4039560" cy="946800"/>
          </a:xfrm>
          <a:prstGeom prst="rect">
            <a:avLst/>
          </a:prstGeom>
          <a:noFill/>
          <a:ln w="0">
            <a:noFill/>
          </a:ln>
        </p:spPr>
        <p:txBody>
          <a:bodyPr lIns="0" rIns="0" tIns="0" bIns="0" anchor="ctr">
            <a:noAutofit/>
          </a:bodyPr>
          <a:p>
            <a:pPr algn="ctr"/>
            <a:r>
              <a:rPr b="0" lang="en-US" sz="3300" spc="-1" strike="noStrike">
                <a:solidFill>
                  <a:srgbClr val="ffffff"/>
                </a:solidFill>
                <a:latin typeface="DejaVu Sans"/>
              </a:rPr>
              <a:t>pyScoreboard</a:t>
            </a:r>
            <a:endParaRPr b="0" lang="en-US" sz="3300" spc="-1" strike="noStrike">
              <a:solidFill>
                <a:srgbClr val="ffffff"/>
              </a:solidFill>
              <a:latin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540000" y="142200"/>
            <a:ext cx="3960000" cy="975960"/>
          </a:xfrm>
          <a:prstGeom prst="rect">
            <a:avLst/>
          </a:prstGeom>
          <a:noFill/>
          <a:ln w="0">
            <a:noFill/>
          </a:ln>
        </p:spPr>
        <p:txBody>
          <a:bodyPr lIns="0" rIns="0" tIns="0" bIns="0" anchor="ctr">
            <a:noAutofit/>
          </a:bodyPr>
          <a:p>
            <a:pPr algn="ctr"/>
            <a:r>
              <a:rPr b="0" lang="en-US" sz="3300" spc="-1" strike="noStrike">
                <a:solidFill>
                  <a:srgbClr val="ffffff"/>
                </a:solidFill>
                <a:latin typeface="DejaVu Sans"/>
              </a:rPr>
              <a:t>Libraries required</a:t>
            </a:r>
            <a:endParaRPr b="0" lang="en-US" sz="3300" spc="-1" strike="noStrike">
              <a:solidFill>
                <a:srgbClr val="ffffff"/>
              </a:solidFill>
              <a:latin typeface="DejaVu Sans"/>
            </a:endParaRPr>
          </a:p>
        </p:txBody>
      </p:sp>
      <p:sp>
        <p:nvSpPr>
          <p:cNvPr id="189" name="TextShape 2"/>
          <p:cNvSpPr txBox="1"/>
          <p:nvPr/>
        </p:nvSpPr>
        <p:spPr>
          <a:xfrm>
            <a:off x="6172200" y="3886200"/>
            <a:ext cx="3429000" cy="1686240"/>
          </a:xfrm>
          <a:prstGeom prst="rect">
            <a:avLst/>
          </a:prstGeom>
          <a:noFill/>
          <a:ln w="18000">
            <a:noFill/>
          </a:ln>
        </p:spPr>
        <p:txBody>
          <a:bodyPr lIns="90000" rIns="90000" tIns="45000" bIns="45000">
            <a:noAutofit/>
          </a:bodyPr>
          <a:p>
            <a:pPr>
              <a:lnSpc>
                <a:spcPct val="100000"/>
              </a:lnSpc>
              <a:spcAft>
                <a:spcPts val="1060"/>
              </a:spcAft>
            </a:pPr>
            <a:r>
              <a:rPr b="0" lang="en-US" sz="1800" spc="-1" strike="noStrike">
                <a:solidFill>
                  <a:srgbClr val="ffffff">
                    <a:alpha val="80000"/>
                  </a:srgbClr>
                </a:solidFill>
                <a:highlight>
                  <a:srgbClr val="780373"/>
                </a:highlight>
                <a:latin typeface="DejaVu Sans"/>
              </a:rPr>
              <a:t>1. tkinter</a:t>
            </a:r>
            <a:endParaRPr b="0" lang="en-US" sz="1800" spc="-1" strike="noStrike">
              <a:solidFill>
                <a:srgbClr val="ffffff">
                  <a:alpha val="80000"/>
                </a:srgbClr>
              </a:solidFill>
              <a:highlight>
                <a:srgbClr val="780373"/>
              </a:highlight>
              <a:latin typeface="DejaVu Sans"/>
            </a:endParaRPr>
          </a:p>
          <a:p>
            <a:pPr>
              <a:lnSpc>
                <a:spcPct val="100000"/>
              </a:lnSpc>
              <a:spcAft>
                <a:spcPts val="1060"/>
              </a:spcAft>
            </a:pPr>
            <a:r>
              <a:rPr b="0" lang="en-US" sz="1800" spc="-1" strike="noStrike">
                <a:solidFill>
                  <a:srgbClr val="ffffff">
                    <a:alpha val="80000"/>
                  </a:srgbClr>
                </a:solidFill>
                <a:highlight>
                  <a:srgbClr val="780373"/>
                </a:highlight>
                <a:latin typeface="DejaVu Sans"/>
              </a:rPr>
              <a:t>2. time</a:t>
            </a:r>
            <a:endParaRPr b="0" lang="en-US" sz="1800" spc="-1" strike="noStrike">
              <a:solidFill>
                <a:srgbClr val="ffffff">
                  <a:alpha val="80000"/>
                </a:srgbClr>
              </a:solidFill>
              <a:highlight>
                <a:srgbClr val="780373"/>
              </a:highlight>
              <a:latin typeface="DejaVu Sans"/>
            </a:endParaRPr>
          </a:p>
          <a:p>
            <a:pPr>
              <a:lnSpc>
                <a:spcPct val="100000"/>
              </a:lnSpc>
              <a:spcAft>
                <a:spcPts val="1060"/>
              </a:spcAft>
            </a:pPr>
            <a:r>
              <a:rPr b="0" lang="en-US" sz="1800" spc="-1" strike="noStrike">
                <a:solidFill>
                  <a:srgbClr val="ffffff">
                    <a:alpha val="80000"/>
                  </a:srgbClr>
                </a:solidFill>
                <a:highlight>
                  <a:srgbClr val="780373"/>
                </a:highlight>
                <a:latin typeface="DejaVu Sans"/>
              </a:rPr>
              <a:t>(both are included in python 3.8 standard installation</a:t>
            </a:r>
            <a:endParaRPr b="0" lang="en-US" sz="1800" spc="-1" strike="noStrike">
              <a:solidFill>
                <a:srgbClr val="ffffff">
                  <a:alpha val="80000"/>
                </a:srgbClr>
              </a:solidFill>
              <a:highlight>
                <a:srgbClr val="780373"/>
              </a:highlight>
              <a:latin typeface="DejaVu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
          <p:cNvSpPr txBox="1"/>
          <p:nvPr/>
        </p:nvSpPr>
        <p:spPr>
          <a:xfrm>
            <a:off x="2514600" y="1600200"/>
            <a:ext cx="4800600" cy="2500200"/>
          </a:xfrm>
          <a:prstGeom prst="rect">
            <a:avLst/>
          </a:prstGeom>
          <a:noFill/>
          <a:ln w="0">
            <a:noFill/>
          </a:ln>
        </p:spPr>
        <p:txBody>
          <a:bodyPr lIns="0" rIns="0" tIns="0" bIns="0" anchor="ctr">
            <a:noAutofit/>
          </a:bodyPr>
          <a:p>
            <a:pPr algn="ctr"/>
            <a:r>
              <a:rPr b="0" lang="en-US" sz="3300" spc="-1" strike="noStrike">
                <a:solidFill>
                  <a:srgbClr val="000000"/>
                </a:solidFill>
                <a:latin typeface="DejaVu Sans"/>
              </a:rPr>
              <a:t>Features</a:t>
            </a:r>
            <a:endParaRPr b="0" lang="en-US" sz="3300" spc="-1" strike="noStrike">
              <a:solidFill>
                <a:srgbClr val="ffffff"/>
              </a:solidFill>
              <a:latin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540000" y="180000"/>
            <a:ext cx="3960000" cy="900000"/>
          </a:xfrm>
          <a:prstGeom prst="rect">
            <a:avLst/>
          </a:prstGeom>
          <a:noFill/>
          <a:ln w="0">
            <a:noFill/>
          </a:ln>
        </p:spPr>
        <p:txBody>
          <a:bodyPr lIns="0" rIns="0" tIns="0" bIns="0" anchor="ctr">
            <a:noAutofit/>
          </a:bodyPr>
          <a:p>
            <a:pPr algn="ctr"/>
            <a:r>
              <a:rPr b="0" lang="en-US" sz="3300" spc="-1" strike="noStrike">
                <a:solidFill>
                  <a:srgbClr val="ffffff"/>
                </a:solidFill>
                <a:latin typeface="DejaVu Sans"/>
              </a:rPr>
              <a:t>Base GUI - Buttons</a:t>
            </a:r>
            <a:endParaRPr b="0" lang="en-US" sz="3300" spc="-1" strike="noStrike">
              <a:solidFill>
                <a:srgbClr val="ffffff"/>
              </a:solidFill>
              <a:latin typeface="DejaVu Sans"/>
            </a:endParaRPr>
          </a:p>
        </p:txBody>
      </p:sp>
      <p:pic>
        <p:nvPicPr>
          <p:cNvPr id="192" name="" descr=""/>
          <p:cNvPicPr/>
          <p:nvPr/>
        </p:nvPicPr>
        <p:blipFill>
          <a:blip r:embed="rId1"/>
          <a:stretch/>
        </p:blipFill>
        <p:spPr>
          <a:xfrm>
            <a:off x="6400800" y="2914560"/>
            <a:ext cx="3429000" cy="2571840"/>
          </a:xfrm>
          <a:prstGeom prst="rect">
            <a:avLst/>
          </a:prstGeom>
          <a:ln w="18000">
            <a:noFill/>
          </a:ln>
        </p:spPr>
      </p:pic>
      <p:sp>
        <p:nvSpPr>
          <p:cNvPr id="193" name="TextShape 2"/>
          <p:cNvSpPr txBox="1"/>
          <p:nvPr/>
        </p:nvSpPr>
        <p:spPr>
          <a:xfrm>
            <a:off x="228600" y="1142640"/>
            <a:ext cx="5029200" cy="2743560"/>
          </a:xfrm>
          <a:prstGeom prst="rect">
            <a:avLst/>
          </a:prstGeom>
          <a:noFill/>
          <a:ln w="18000">
            <a:noFill/>
          </a:ln>
        </p:spPr>
        <p:txBody>
          <a:bodyPr lIns="90000" rIns="90000" tIns="45000" bIns="45000">
            <a:noAutofit/>
          </a:bodyPr>
          <a:p>
            <a:r>
              <a:rPr b="0" lang="en-US" sz="1800" spc="-1" strike="noStrike">
                <a:solidFill>
                  <a:srgbClr val="ffffff">
                    <a:alpha val="80000"/>
                  </a:srgbClr>
                </a:solidFill>
                <a:highlight>
                  <a:srgbClr val="ff860d"/>
                </a:highlight>
                <a:latin typeface="DejaVu Sans"/>
              </a:rPr>
              <a:t>Buttons:</a:t>
            </a:r>
            <a:endParaRPr b="0" lang="en-US" sz="1800" spc="-1" strike="noStrike">
              <a:latin typeface="DejaVu Sans"/>
            </a:endParaRPr>
          </a:p>
          <a:p>
            <a:r>
              <a:rPr b="0" lang="en-US" sz="1800" spc="-1" strike="noStrike">
                <a:solidFill>
                  <a:srgbClr val="ffffff">
                    <a:alpha val="80000"/>
                  </a:srgbClr>
                </a:solidFill>
                <a:highlight>
                  <a:srgbClr val="ff860d"/>
                </a:highlight>
                <a:latin typeface="DejaVu Sans"/>
              </a:rPr>
              <a:t>1. Inc increases score of the respective player i.e Blue or Red</a:t>
            </a:r>
            <a:endParaRPr b="0" lang="en-US" sz="1800" spc="-1" strike="noStrike">
              <a:latin typeface="DejaVu Sans"/>
            </a:endParaRPr>
          </a:p>
          <a:p>
            <a:r>
              <a:rPr b="0" lang="en-US" sz="1800" spc="-1" strike="noStrike">
                <a:solidFill>
                  <a:srgbClr val="ffffff">
                    <a:alpha val="80000"/>
                  </a:srgbClr>
                </a:solidFill>
                <a:highlight>
                  <a:srgbClr val="ff860d"/>
                </a:highlight>
                <a:latin typeface="DejaVu Sans"/>
              </a:rPr>
              <a:t>(Blue always has the first serve)</a:t>
            </a:r>
            <a:endParaRPr b="0" lang="en-US" sz="1800" spc="-1" strike="noStrike">
              <a:latin typeface="DejaVu Sans"/>
            </a:endParaRPr>
          </a:p>
          <a:p>
            <a:r>
              <a:rPr b="0" lang="en-US" sz="1800" spc="-1" strike="noStrike">
                <a:solidFill>
                  <a:srgbClr val="ffffff">
                    <a:alpha val="80000"/>
                  </a:srgbClr>
                </a:solidFill>
                <a:highlight>
                  <a:srgbClr val="ff860d"/>
                </a:highlight>
                <a:latin typeface="DejaVu Sans"/>
              </a:rPr>
              <a:t>2. Res resets the scores back to zero</a:t>
            </a:r>
            <a:endParaRPr b="0" lang="en-US" sz="1800" spc="-1" strike="noStrike">
              <a:latin typeface="DejaVu Sans"/>
            </a:endParaRPr>
          </a:p>
          <a:p>
            <a:r>
              <a:rPr b="0" lang="en-US" sz="1800" spc="-1" strike="noStrike">
                <a:solidFill>
                  <a:srgbClr val="ffffff">
                    <a:alpha val="80000"/>
                  </a:srgbClr>
                </a:solidFill>
                <a:highlight>
                  <a:srgbClr val="ff860d"/>
                </a:highlight>
                <a:latin typeface="DejaVu Sans"/>
              </a:rPr>
              <a:t>3. Dec decreases the score if inc is pressed accidentally</a:t>
            </a:r>
            <a:endParaRPr b="0" lang="en-US" sz="1800" spc="-1" strike="noStrike">
              <a:latin typeface="DejaVu Sans"/>
            </a:endParaRPr>
          </a:p>
          <a:p>
            <a:r>
              <a:rPr b="0" lang="en-US" sz="1800" spc="-1" strike="noStrike">
                <a:solidFill>
                  <a:srgbClr val="ffffff">
                    <a:alpha val="80000"/>
                  </a:srgbClr>
                </a:solidFill>
                <a:highlight>
                  <a:srgbClr val="ff860d"/>
                </a:highlight>
                <a:latin typeface="DejaVu Sans"/>
              </a:rPr>
              <a:t>4. Full/Half is the game type Full is for full game of 21 and Half is a game of 11</a:t>
            </a:r>
            <a:endParaRPr b="0" lang="en-US" sz="1800" spc="-1" strike="noStrike">
              <a:latin typeface="DejaVu Sans"/>
            </a:endParaRPr>
          </a:p>
          <a:p>
            <a:r>
              <a:rPr b="0" lang="en-US" sz="1800" spc="-1" strike="noStrike">
                <a:solidFill>
                  <a:srgbClr val="ffffff">
                    <a:alpha val="80000"/>
                  </a:srgbClr>
                </a:solidFill>
                <a:highlight>
                  <a:srgbClr val="ff860d"/>
                </a:highlight>
                <a:latin typeface="DejaVu Sans"/>
              </a:rPr>
              <a:t>5. Save keeps the record in a .txt file</a:t>
            </a:r>
            <a:r>
              <a:rPr b="0" lang="en-US" sz="1800" spc="-1" strike="noStrike">
                <a:latin typeface="DejaVu Sans"/>
              </a:rPr>
              <a:t> </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540000" y="142200"/>
            <a:ext cx="4260600" cy="1000800"/>
          </a:xfrm>
          <a:prstGeom prst="rect">
            <a:avLst/>
          </a:prstGeom>
          <a:noFill/>
          <a:ln w="0">
            <a:noFill/>
          </a:ln>
        </p:spPr>
        <p:txBody>
          <a:bodyPr lIns="0" rIns="0" tIns="0" bIns="0" anchor="ctr">
            <a:noAutofit/>
          </a:bodyPr>
          <a:p>
            <a:pPr algn="ctr"/>
            <a:r>
              <a:rPr b="0" lang="en-US" sz="3300" spc="-1" strike="noStrike">
                <a:solidFill>
                  <a:srgbClr val="ffffff"/>
                </a:solidFill>
                <a:latin typeface="DejaVu Sans"/>
              </a:rPr>
              <a:t>Base GUI - Features</a:t>
            </a:r>
            <a:endParaRPr b="0" lang="en-US" sz="3300" spc="-1" strike="noStrike">
              <a:solidFill>
                <a:srgbClr val="ffffff"/>
              </a:solidFill>
              <a:latin typeface="DejaVu Sans"/>
            </a:endParaRPr>
          </a:p>
        </p:txBody>
      </p:sp>
      <p:pic>
        <p:nvPicPr>
          <p:cNvPr id="195" name="" descr=""/>
          <p:cNvPicPr/>
          <p:nvPr/>
        </p:nvPicPr>
        <p:blipFill>
          <a:blip r:embed="rId1"/>
          <a:stretch/>
        </p:blipFill>
        <p:spPr>
          <a:xfrm>
            <a:off x="6584400" y="2971800"/>
            <a:ext cx="3245400" cy="2436480"/>
          </a:xfrm>
          <a:prstGeom prst="rect">
            <a:avLst/>
          </a:prstGeom>
          <a:ln w="18000">
            <a:noFill/>
          </a:ln>
        </p:spPr>
      </p:pic>
      <p:sp>
        <p:nvSpPr>
          <p:cNvPr id="196" name="TextShape 2"/>
          <p:cNvSpPr txBox="1"/>
          <p:nvPr/>
        </p:nvSpPr>
        <p:spPr>
          <a:xfrm>
            <a:off x="457200" y="1224360"/>
            <a:ext cx="5029200" cy="3804840"/>
          </a:xfrm>
          <a:prstGeom prst="rect">
            <a:avLst/>
          </a:prstGeom>
          <a:noFill/>
          <a:ln w="18000">
            <a:noFill/>
          </a:ln>
        </p:spPr>
        <p:txBody>
          <a:bodyPr lIns="90000" rIns="90000" tIns="45000" bIns="45000">
            <a:noAutofit/>
          </a:bodyPr>
          <a:p>
            <a:r>
              <a:rPr b="0" lang="en-US" sz="1800" spc="-1" strike="noStrike">
                <a:solidFill>
                  <a:srgbClr val="ffffff">
                    <a:alpha val="80000"/>
                  </a:srgbClr>
                </a:solidFill>
                <a:highlight>
                  <a:srgbClr val="ff860d"/>
                </a:highlight>
                <a:latin typeface="DejaVu Sans"/>
              </a:rPr>
              <a:t>Features:</a:t>
            </a:r>
            <a:endParaRPr b="0" lang="en-US" sz="1800" spc="-1" strike="noStrike">
              <a:latin typeface="DejaVu Sans"/>
            </a:endParaRPr>
          </a:p>
          <a:p>
            <a:r>
              <a:rPr b="0" lang="en-US" sz="1800" spc="-1" strike="noStrike">
                <a:solidFill>
                  <a:srgbClr val="ffffff">
                    <a:alpha val="80000"/>
                  </a:srgbClr>
                </a:solidFill>
                <a:highlight>
                  <a:srgbClr val="ff860d"/>
                </a:highlight>
                <a:latin typeface="DejaVu Sans"/>
              </a:rPr>
              <a:t>1. Service is indicated by a yellow highlight</a:t>
            </a:r>
            <a:endParaRPr b="0" lang="en-US" sz="1800" spc="-1" strike="noStrike">
              <a:latin typeface="DejaVu Sans"/>
            </a:endParaRPr>
          </a:p>
          <a:p>
            <a:r>
              <a:rPr b="0" lang="en-US" sz="1800" spc="-1" strike="noStrike">
                <a:solidFill>
                  <a:srgbClr val="ffffff">
                    <a:alpha val="80000"/>
                  </a:srgbClr>
                </a:solidFill>
                <a:highlight>
                  <a:srgbClr val="ff860d"/>
                </a:highlight>
                <a:latin typeface="DejaVu Sans"/>
              </a:rPr>
              <a:t>2. Service alternates every 5 serves</a:t>
            </a:r>
            <a:endParaRPr b="0" lang="en-US" sz="1800" spc="-1" strike="noStrike">
              <a:latin typeface="DejaVu Sans"/>
            </a:endParaRPr>
          </a:p>
          <a:p>
            <a:r>
              <a:rPr b="0" lang="en-US" sz="1800" spc="-1" strike="noStrike">
                <a:solidFill>
                  <a:srgbClr val="ffffff">
                    <a:alpha val="80000"/>
                  </a:srgbClr>
                </a:solidFill>
                <a:highlight>
                  <a:srgbClr val="ff860d"/>
                </a:highlight>
                <a:latin typeface="DejaVu Sans"/>
              </a:rPr>
              <a:t>3. Your game type full or half is indicated by the yellow highlight in Full/Half</a:t>
            </a:r>
            <a:endParaRPr b="0" lang="en-US" sz="1800" spc="-1" strike="noStrike">
              <a:latin typeface="DejaVu Sans"/>
            </a:endParaRPr>
          </a:p>
          <a:p>
            <a:r>
              <a:rPr b="0" lang="en-US" sz="1800" spc="-1" strike="noStrike">
                <a:solidFill>
                  <a:srgbClr val="ffffff">
                    <a:alpha val="80000"/>
                  </a:srgbClr>
                </a:solidFill>
                <a:highlight>
                  <a:srgbClr val="ff860d"/>
                </a:highlight>
                <a:latin typeface="DejaVu Sans"/>
              </a:rPr>
              <a:t>4a. The first digit shows the total serves</a:t>
            </a:r>
            <a:endParaRPr b="0" lang="en-US" sz="1800" spc="-1" strike="noStrike">
              <a:latin typeface="DejaVu Sans"/>
            </a:endParaRPr>
          </a:p>
          <a:p>
            <a:r>
              <a:rPr b="0" lang="en-US" sz="1800" spc="-1" strike="noStrike">
                <a:solidFill>
                  <a:srgbClr val="ffffff">
                    <a:alpha val="80000"/>
                  </a:srgbClr>
                </a:solidFill>
                <a:highlight>
                  <a:srgbClr val="ff860d"/>
                </a:highlight>
                <a:latin typeface="DejaVu Sans"/>
              </a:rPr>
              <a:t>4b. The left digits shows the blue score</a:t>
            </a:r>
            <a:endParaRPr b="0" lang="en-US" sz="1800" spc="-1" strike="noStrike">
              <a:latin typeface="DejaVu Sans"/>
            </a:endParaRPr>
          </a:p>
          <a:p>
            <a:r>
              <a:rPr b="0" lang="en-US" sz="1800" spc="-1" strike="noStrike">
                <a:solidFill>
                  <a:srgbClr val="ffffff">
                    <a:alpha val="80000"/>
                  </a:srgbClr>
                </a:solidFill>
                <a:highlight>
                  <a:srgbClr val="ff860d"/>
                </a:highlight>
                <a:latin typeface="DejaVu Sans"/>
              </a:rPr>
              <a:t>4c. The right digit shows the red score</a:t>
            </a:r>
            <a:endParaRPr b="0" lang="en-US" sz="1800" spc="-1" strike="noStrike">
              <a:latin typeface="DejaVu Sans"/>
            </a:endParaRPr>
          </a:p>
          <a:p>
            <a:r>
              <a:rPr b="0" lang="en-US" sz="1800" spc="-1" strike="noStrike">
                <a:solidFill>
                  <a:srgbClr val="ffffff">
                    <a:alpha val="80000"/>
                  </a:srgbClr>
                </a:solidFill>
                <a:highlight>
                  <a:srgbClr val="ff860d"/>
                </a:highlight>
                <a:latin typeface="DejaVu Sans"/>
              </a:rPr>
              <a:t>5. You can register a win only if your score is grater or equal to 21 AND score difference between the two players is greater or equal than two. This rule is portrayed in the next slide</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540000" y="180000"/>
            <a:ext cx="3960000" cy="900000"/>
          </a:xfrm>
          <a:prstGeom prst="rect">
            <a:avLst/>
          </a:prstGeom>
          <a:noFill/>
          <a:ln w="0">
            <a:noFill/>
          </a:ln>
        </p:spPr>
        <p:txBody>
          <a:bodyPr lIns="0" rIns="0" tIns="0" bIns="0" anchor="ctr">
            <a:noAutofit/>
          </a:bodyPr>
          <a:p>
            <a:pPr algn="ctr"/>
            <a:r>
              <a:rPr b="0" lang="en-US" sz="3300" spc="-1" strike="noStrike">
                <a:solidFill>
                  <a:srgbClr val="ffffff"/>
                </a:solidFill>
                <a:latin typeface="DejaVu Sans"/>
              </a:rPr>
              <a:t>Winning</a:t>
            </a:r>
            <a:endParaRPr b="0" lang="en-US" sz="3300" spc="-1" strike="noStrike">
              <a:solidFill>
                <a:srgbClr val="ffffff"/>
              </a:solidFill>
              <a:latin typeface="DejaVu Sans"/>
            </a:endParaRPr>
          </a:p>
        </p:txBody>
      </p:sp>
      <p:pic>
        <p:nvPicPr>
          <p:cNvPr id="198" name="" descr=""/>
          <p:cNvPicPr/>
          <p:nvPr/>
        </p:nvPicPr>
        <p:blipFill>
          <a:blip r:embed="rId1"/>
          <a:stretch/>
        </p:blipFill>
        <p:spPr>
          <a:xfrm>
            <a:off x="228600" y="1171800"/>
            <a:ext cx="2426760" cy="1800000"/>
          </a:xfrm>
          <a:prstGeom prst="rect">
            <a:avLst/>
          </a:prstGeom>
          <a:ln w="18000">
            <a:noFill/>
          </a:ln>
        </p:spPr>
      </p:pic>
      <p:pic>
        <p:nvPicPr>
          <p:cNvPr id="199" name="" descr=""/>
          <p:cNvPicPr/>
          <p:nvPr/>
        </p:nvPicPr>
        <p:blipFill>
          <a:blip r:embed="rId2"/>
          <a:stretch/>
        </p:blipFill>
        <p:spPr>
          <a:xfrm>
            <a:off x="3886200" y="3424320"/>
            <a:ext cx="2514600" cy="1833480"/>
          </a:xfrm>
          <a:prstGeom prst="rect">
            <a:avLst/>
          </a:prstGeom>
          <a:ln w="18000">
            <a:noFill/>
          </a:ln>
        </p:spPr>
      </p:pic>
      <p:pic>
        <p:nvPicPr>
          <p:cNvPr id="200" name="" descr=""/>
          <p:cNvPicPr/>
          <p:nvPr/>
        </p:nvPicPr>
        <p:blipFill>
          <a:blip r:embed="rId3"/>
          <a:stretch/>
        </p:blipFill>
        <p:spPr>
          <a:xfrm>
            <a:off x="7085520" y="1143000"/>
            <a:ext cx="2515680" cy="1828800"/>
          </a:xfrm>
          <a:prstGeom prst="rect">
            <a:avLst/>
          </a:prstGeom>
          <a:ln w="18000">
            <a:noFill/>
          </a:ln>
        </p:spPr>
      </p:pic>
      <p:sp>
        <p:nvSpPr>
          <p:cNvPr id="201" name="TextShape 2"/>
          <p:cNvSpPr txBox="1"/>
          <p:nvPr/>
        </p:nvSpPr>
        <p:spPr>
          <a:xfrm>
            <a:off x="228600" y="3657600"/>
            <a:ext cx="180720" cy="430200"/>
          </a:xfrm>
          <a:prstGeom prst="rect">
            <a:avLst/>
          </a:prstGeom>
          <a:noFill/>
          <a:ln w="18000">
            <a:noFill/>
          </a:ln>
        </p:spPr>
      </p:sp>
      <p:sp>
        <p:nvSpPr>
          <p:cNvPr id="202" name="TextShape 3"/>
          <p:cNvSpPr txBox="1"/>
          <p:nvPr/>
        </p:nvSpPr>
        <p:spPr>
          <a:xfrm>
            <a:off x="0" y="3429000"/>
            <a:ext cx="3657600" cy="1947600"/>
          </a:xfrm>
          <a:prstGeom prst="rect">
            <a:avLst/>
          </a:prstGeom>
          <a:noFill/>
          <a:ln w="18000">
            <a:noFill/>
          </a:ln>
        </p:spPr>
        <p:txBody>
          <a:bodyPr lIns="90000" rIns="90000" tIns="45000" bIns="45000">
            <a:noAutofit/>
          </a:bodyPr>
          <a:p>
            <a:r>
              <a:rPr b="0" lang="en-US" sz="1800" spc="-1" strike="noStrike">
                <a:solidFill>
                  <a:srgbClr val="ffffff">
                    <a:alpha val="80000"/>
                  </a:srgbClr>
                </a:solidFill>
                <a:highlight>
                  <a:srgbClr val="ff860d"/>
                </a:highlight>
                <a:latin typeface="DejaVu Sans"/>
              </a:rPr>
              <a:t>Both conditions are satisfied in case 1 and case 2 so the game is registered as a win and the buttons (inc) are now inactive</a:t>
            </a:r>
            <a:endParaRPr b="0" lang="en-US" sz="1800" spc="-1" strike="noStrike">
              <a:latin typeface="DejaVu Sans"/>
            </a:endParaRPr>
          </a:p>
        </p:txBody>
      </p:sp>
      <p:sp>
        <p:nvSpPr>
          <p:cNvPr id="203" name="TextShape 4"/>
          <p:cNvSpPr txBox="1"/>
          <p:nvPr/>
        </p:nvSpPr>
        <p:spPr>
          <a:xfrm>
            <a:off x="2971800" y="1143000"/>
            <a:ext cx="3886200" cy="1910880"/>
          </a:xfrm>
          <a:prstGeom prst="rect">
            <a:avLst/>
          </a:prstGeom>
          <a:noFill/>
          <a:ln w="18000">
            <a:noFill/>
          </a:ln>
        </p:spPr>
        <p:txBody>
          <a:bodyPr lIns="90000" rIns="90000" tIns="45000" bIns="45000">
            <a:noAutofit/>
          </a:bodyPr>
          <a:p>
            <a:r>
              <a:rPr b="0" lang="en-US" sz="1800" spc="-1" strike="noStrike">
                <a:solidFill>
                  <a:srgbClr val="ffffff">
                    <a:alpha val="80000"/>
                  </a:srgbClr>
                </a:solidFill>
                <a:highlight>
                  <a:srgbClr val="780373"/>
                </a:highlight>
                <a:latin typeface="DejaVu Sans"/>
              </a:rPr>
              <a:t>Conditions (AND type)</a:t>
            </a:r>
            <a:endParaRPr b="0" lang="en-US" sz="1800" spc="-1" strike="noStrike">
              <a:latin typeface="DejaVu Sans"/>
            </a:endParaRPr>
          </a:p>
          <a:p>
            <a:r>
              <a:rPr b="0" lang="en-US" sz="1800" spc="-1" strike="noStrike">
                <a:solidFill>
                  <a:srgbClr val="ffffff">
                    <a:alpha val="80000"/>
                  </a:srgbClr>
                </a:solidFill>
                <a:highlight>
                  <a:srgbClr val="780373"/>
                </a:highlight>
                <a:latin typeface="DejaVu Sans"/>
              </a:rPr>
              <a:t>1a. Score &gt;=21 (full)</a:t>
            </a:r>
            <a:endParaRPr b="0" lang="en-US" sz="1800" spc="-1" strike="noStrike">
              <a:latin typeface="DejaVu Sans"/>
            </a:endParaRPr>
          </a:p>
          <a:p>
            <a:r>
              <a:rPr b="0" lang="en-US" sz="1800" spc="-1" strike="noStrike">
                <a:solidFill>
                  <a:srgbClr val="ffffff">
                    <a:alpha val="80000"/>
                  </a:srgbClr>
                </a:solidFill>
                <a:highlight>
                  <a:srgbClr val="780373"/>
                </a:highlight>
                <a:latin typeface="DejaVu Sans"/>
              </a:rPr>
              <a:t>1b. Score &gt;=11 (half)</a:t>
            </a:r>
            <a:endParaRPr b="0" lang="en-US" sz="1800" spc="-1" strike="noStrike">
              <a:latin typeface="DejaVu Sans"/>
            </a:endParaRPr>
          </a:p>
          <a:p>
            <a:r>
              <a:rPr b="0" lang="en-US" sz="1800" spc="-1" strike="noStrike">
                <a:solidFill>
                  <a:srgbClr val="ffffff">
                    <a:alpha val="80000"/>
                  </a:srgbClr>
                </a:solidFill>
                <a:highlight>
                  <a:srgbClr val="780373"/>
                </a:highlight>
                <a:latin typeface="DejaVu Sans"/>
              </a:rPr>
              <a:t>and</a:t>
            </a:r>
            <a:endParaRPr b="0" lang="en-US" sz="1800" spc="-1" strike="noStrike">
              <a:latin typeface="DejaVu Sans"/>
            </a:endParaRPr>
          </a:p>
          <a:p>
            <a:r>
              <a:rPr b="0" lang="en-US" sz="1800" spc="-1" strike="noStrike">
                <a:solidFill>
                  <a:srgbClr val="ffffff">
                    <a:alpha val="80000"/>
                  </a:srgbClr>
                </a:solidFill>
                <a:highlight>
                  <a:srgbClr val="780373"/>
                </a:highlight>
                <a:latin typeface="DejaVu Sans"/>
              </a:rPr>
              <a:t>2. |Blue score–Red score| &gt;=2</a:t>
            </a:r>
            <a:endParaRPr b="0" lang="en-US" sz="1800" spc="-1" strike="noStrike">
              <a:latin typeface="DejaVu Sans"/>
            </a:endParaRPr>
          </a:p>
        </p:txBody>
      </p:sp>
      <p:sp>
        <p:nvSpPr>
          <p:cNvPr id="204" name="TextShape 5"/>
          <p:cNvSpPr txBox="1"/>
          <p:nvPr/>
        </p:nvSpPr>
        <p:spPr>
          <a:xfrm>
            <a:off x="6858000" y="3429000"/>
            <a:ext cx="3200400" cy="886320"/>
          </a:xfrm>
          <a:prstGeom prst="rect">
            <a:avLst/>
          </a:prstGeom>
          <a:noFill/>
          <a:ln w="18000">
            <a:noFill/>
          </a:ln>
        </p:spPr>
        <p:txBody>
          <a:bodyPr lIns="90000" rIns="90000" tIns="45000" bIns="45000">
            <a:noAutofit/>
          </a:bodyPr>
          <a:p>
            <a:r>
              <a:rPr b="0" lang="en-US" sz="1800" spc="-1" strike="noStrike">
                <a:solidFill>
                  <a:srgbClr val="ffffff">
                    <a:alpha val="80000"/>
                  </a:srgbClr>
                </a:solidFill>
                <a:highlight>
                  <a:srgbClr val="5eb91e"/>
                </a:highlight>
                <a:latin typeface="DejaVu Sans"/>
              </a:rPr>
              <a:t>If the conditions are not satisfied then the game continues indefinately.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540000" y="142200"/>
            <a:ext cx="6546600" cy="975960"/>
          </a:xfrm>
          <a:prstGeom prst="rect">
            <a:avLst/>
          </a:prstGeom>
          <a:noFill/>
          <a:ln w="0">
            <a:noFill/>
          </a:ln>
        </p:spPr>
        <p:txBody>
          <a:bodyPr lIns="0" rIns="0" tIns="0" bIns="0" anchor="ctr">
            <a:noAutofit/>
          </a:bodyPr>
          <a:p>
            <a:pPr algn="ctr"/>
            <a:r>
              <a:rPr b="0" lang="en-US" sz="3300" spc="-1" strike="noStrike">
                <a:solidFill>
                  <a:srgbClr val="ffffff"/>
                </a:solidFill>
                <a:latin typeface="DejaVu Sans"/>
              </a:rPr>
              <a:t>Save feature – File Handling</a:t>
            </a:r>
            <a:endParaRPr b="0" lang="en-US" sz="3300" spc="-1" strike="noStrike">
              <a:solidFill>
                <a:srgbClr val="ffffff"/>
              </a:solidFill>
              <a:latin typeface="DejaVu Sans"/>
            </a:endParaRPr>
          </a:p>
        </p:txBody>
      </p:sp>
      <p:pic>
        <p:nvPicPr>
          <p:cNvPr id="206" name="" descr=""/>
          <p:cNvPicPr/>
          <p:nvPr/>
        </p:nvPicPr>
        <p:blipFill>
          <a:blip r:embed="rId1"/>
          <a:stretch/>
        </p:blipFill>
        <p:spPr>
          <a:xfrm>
            <a:off x="460440" y="1143000"/>
            <a:ext cx="5483160" cy="712800"/>
          </a:xfrm>
          <a:prstGeom prst="rect">
            <a:avLst/>
          </a:prstGeom>
          <a:ln w="18000">
            <a:noFill/>
          </a:ln>
        </p:spPr>
      </p:pic>
      <p:pic>
        <p:nvPicPr>
          <p:cNvPr id="207" name="" descr=""/>
          <p:cNvPicPr/>
          <p:nvPr/>
        </p:nvPicPr>
        <p:blipFill>
          <a:blip r:embed="rId2"/>
          <a:stretch/>
        </p:blipFill>
        <p:spPr>
          <a:xfrm>
            <a:off x="6172200" y="1178280"/>
            <a:ext cx="3626280" cy="3850920"/>
          </a:xfrm>
          <a:prstGeom prst="rect">
            <a:avLst/>
          </a:prstGeom>
          <a:ln w="18000">
            <a:noFill/>
          </a:ln>
        </p:spPr>
      </p:pic>
      <p:sp>
        <p:nvSpPr>
          <p:cNvPr id="208" name="TextShape 2"/>
          <p:cNvSpPr txBox="1"/>
          <p:nvPr/>
        </p:nvSpPr>
        <p:spPr>
          <a:xfrm>
            <a:off x="457200" y="1975320"/>
            <a:ext cx="5257800" cy="1682280"/>
          </a:xfrm>
          <a:prstGeom prst="rect">
            <a:avLst/>
          </a:prstGeom>
          <a:noFill/>
          <a:ln w="18000">
            <a:noFill/>
          </a:ln>
        </p:spPr>
        <p:txBody>
          <a:bodyPr lIns="90000" rIns="90000" tIns="45000" bIns="45000">
            <a:noAutofit/>
          </a:bodyPr>
          <a:p>
            <a:r>
              <a:rPr b="0" lang="en-US" sz="1800" spc="-1" strike="noStrike">
                <a:solidFill>
                  <a:srgbClr val="ffffff">
                    <a:alpha val="80000"/>
                  </a:srgbClr>
                </a:solidFill>
                <a:highlight>
                  <a:srgbClr val="ff860d"/>
                </a:highlight>
                <a:latin typeface="DejaVu Sans"/>
              </a:rPr>
              <a:t>Save function:</a:t>
            </a:r>
            <a:endParaRPr b="0" lang="en-US" sz="1800" spc="-1" strike="noStrike">
              <a:solidFill>
                <a:srgbClr val="ffffff">
                  <a:alpha val="80000"/>
                </a:srgbClr>
              </a:solidFill>
              <a:highlight>
                <a:srgbClr val="ff860d"/>
              </a:highlight>
              <a:latin typeface="DejaVu Sans"/>
            </a:endParaRPr>
          </a:p>
          <a:p>
            <a:r>
              <a:rPr b="0" lang="en-US" sz="1800" spc="-1" strike="noStrike">
                <a:solidFill>
                  <a:srgbClr val="ffffff">
                    <a:alpha val="80000"/>
                  </a:srgbClr>
                </a:solidFill>
                <a:highlight>
                  <a:srgbClr val="ff860d"/>
                </a:highlight>
                <a:latin typeface="DejaVu Sans"/>
              </a:rPr>
              <a:t>1. The program uses file handiling to save the game status</a:t>
            </a:r>
            <a:endParaRPr b="0" lang="en-US" sz="1800" spc="-1" strike="noStrike">
              <a:solidFill>
                <a:srgbClr val="ffffff">
                  <a:alpha val="80000"/>
                </a:srgbClr>
              </a:solidFill>
              <a:highlight>
                <a:srgbClr val="ff860d"/>
              </a:highlight>
              <a:latin typeface="DejaVu Sans"/>
            </a:endParaRPr>
          </a:p>
          <a:p>
            <a:r>
              <a:rPr b="0" lang="en-US" sz="1800" spc="-1" strike="noStrike">
                <a:solidFill>
                  <a:srgbClr val="ffffff">
                    <a:alpha val="80000"/>
                  </a:srgbClr>
                </a:solidFill>
                <a:highlight>
                  <a:srgbClr val="ff860d"/>
                </a:highlight>
                <a:latin typeface="DejaVu Sans"/>
              </a:rPr>
              <a:t>2. It uses three files last_game.txt (volatile), Text_document.txt (long term memory) and srno.txt (stores game number)</a:t>
            </a:r>
            <a:endParaRPr b="0" lang="en-US" sz="1800" spc="-1" strike="noStrike">
              <a:solidFill>
                <a:srgbClr val="ffffff">
                  <a:alpha val="80000"/>
                </a:srgbClr>
              </a:solidFill>
              <a:highlight>
                <a:srgbClr val="ff860d"/>
              </a:highlight>
              <a:latin typeface="DejaVu Sans"/>
            </a:endParaRPr>
          </a:p>
        </p:txBody>
      </p:sp>
      <p:sp>
        <p:nvSpPr>
          <p:cNvPr id="209" name="TextShape 3"/>
          <p:cNvSpPr txBox="1"/>
          <p:nvPr/>
        </p:nvSpPr>
        <p:spPr>
          <a:xfrm>
            <a:off x="457200" y="3657600"/>
            <a:ext cx="4800600" cy="1947600"/>
          </a:xfrm>
          <a:prstGeom prst="rect">
            <a:avLst/>
          </a:prstGeom>
          <a:noFill/>
          <a:ln w="18000">
            <a:noFill/>
          </a:ln>
        </p:spPr>
        <p:txBody>
          <a:bodyPr lIns="90000" rIns="90000" tIns="45000" bIns="45000">
            <a:noAutofit/>
          </a:bodyPr>
          <a:p>
            <a:r>
              <a:rPr b="0" lang="en-US" sz="1800" spc="-1" strike="noStrike">
                <a:solidFill>
                  <a:srgbClr val="ffffff">
                    <a:alpha val="80000"/>
                  </a:srgbClr>
                </a:solidFill>
                <a:highlight>
                  <a:srgbClr val="780373"/>
                </a:highlight>
                <a:latin typeface="DejaVu Sans"/>
              </a:rPr>
              <a:t>Details saved:</a:t>
            </a:r>
            <a:endParaRPr b="0" lang="en-US" sz="1800" spc="-1" strike="noStrike">
              <a:solidFill>
                <a:srgbClr val="ffffff">
                  <a:alpha val="80000"/>
                </a:srgbClr>
              </a:solidFill>
              <a:highlight>
                <a:srgbClr val="780373"/>
              </a:highlight>
              <a:latin typeface="DejaVu Sans"/>
            </a:endParaRPr>
          </a:p>
          <a:p>
            <a:r>
              <a:rPr b="0" lang="en-US" sz="1800" spc="-1" strike="noStrike">
                <a:solidFill>
                  <a:srgbClr val="ffffff">
                    <a:alpha val="80000"/>
                  </a:srgbClr>
                </a:solidFill>
                <a:highlight>
                  <a:srgbClr val="780373"/>
                </a:highlight>
                <a:latin typeface="DejaVu Sans"/>
              </a:rPr>
              <a:t>1. Game number</a:t>
            </a:r>
            <a:endParaRPr b="0" lang="en-US" sz="1800" spc="-1" strike="noStrike">
              <a:solidFill>
                <a:srgbClr val="ffffff">
                  <a:alpha val="80000"/>
                </a:srgbClr>
              </a:solidFill>
              <a:highlight>
                <a:srgbClr val="780373"/>
              </a:highlight>
              <a:latin typeface="DejaVu Sans"/>
            </a:endParaRPr>
          </a:p>
          <a:p>
            <a:r>
              <a:rPr b="0" lang="en-US" sz="1800" spc="-1" strike="noStrike">
                <a:solidFill>
                  <a:srgbClr val="ffffff">
                    <a:alpha val="80000"/>
                  </a:srgbClr>
                </a:solidFill>
                <a:highlight>
                  <a:srgbClr val="780373"/>
                </a:highlight>
                <a:latin typeface="DejaVu Sans"/>
              </a:rPr>
              <a:t>2. Scores</a:t>
            </a:r>
            <a:endParaRPr b="0" lang="en-US" sz="1800" spc="-1" strike="noStrike">
              <a:solidFill>
                <a:srgbClr val="ffffff">
                  <a:alpha val="80000"/>
                </a:srgbClr>
              </a:solidFill>
              <a:highlight>
                <a:srgbClr val="780373"/>
              </a:highlight>
              <a:latin typeface="DejaVu Sans"/>
            </a:endParaRPr>
          </a:p>
          <a:p>
            <a:r>
              <a:rPr b="0" lang="en-US" sz="1800" spc="-1" strike="noStrike">
                <a:solidFill>
                  <a:srgbClr val="ffffff">
                    <a:alpha val="80000"/>
                  </a:srgbClr>
                </a:solidFill>
                <a:highlight>
                  <a:srgbClr val="780373"/>
                </a:highlight>
                <a:latin typeface="DejaVu Sans"/>
              </a:rPr>
              <a:t>3. Winner</a:t>
            </a:r>
            <a:endParaRPr b="0" lang="en-US" sz="1800" spc="-1" strike="noStrike">
              <a:solidFill>
                <a:srgbClr val="ffffff">
                  <a:alpha val="80000"/>
                </a:srgbClr>
              </a:solidFill>
              <a:highlight>
                <a:srgbClr val="780373"/>
              </a:highlight>
              <a:latin typeface="DejaVu Sans"/>
            </a:endParaRPr>
          </a:p>
          <a:p>
            <a:r>
              <a:rPr b="0" lang="en-US" sz="1800" spc="-1" strike="noStrike">
                <a:solidFill>
                  <a:srgbClr val="ffffff">
                    <a:alpha val="80000"/>
                  </a:srgbClr>
                </a:solidFill>
                <a:highlight>
                  <a:srgbClr val="780373"/>
                </a:highlight>
                <a:latin typeface="DejaVu Sans"/>
              </a:rPr>
              <a:t>4. Game length</a:t>
            </a:r>
            <a:endParaRPr b="0" lang="en-US" sz="1800" spc="-1" strike="noStrike">
              <a:solidFill>
                <a:srgbClr val="ffffff">
                  <a:alpha val="80000"/>
                </a:srgbClr>
              </a:solidFill>
              <a:highlight>
                <a:srgbClr val="780373"/>
              </a:highlight>
              <a:latin typeface="DejaVu Sans"/>
            </a:endParaRPr>
          </a:p>
          <a:p>
            <a:r>
              <a:rPr b="0" lang="en-US" sz="1800" spc="-1" strike="noStrike">
                <a:solidFill>
                  <a:srgbClr val="ffffff">
                    <a:alpha val="80000"/>
                  </a:srgbClr>
                </a:solidFill>
                <a:highlight>
                  <a:srgbClr val="780373"/>
                </a:highlight>
                <a:latin typeface="DejaVu Sans"/>
              </a:rPr>
              <a:t>5. Current serve</a:t>
            </a:r>
            <a:endParaRPr b="0" lang="en-US" sz="1800" spc="-1" strike="noStrike">
              <a:solidFill>
                <a:srgbClr val="ffffff">
                  <a:alpha val="80000"/>
                </a:srgbClr>
              </a:solidFill>
              <a:highlight>
                <a:srgbClr val="780373"/>
              </a:highlight>
              <a:latin typeface="DejaVu Sans"/>
            </a:endParaRPr>
          </a:p>
          <a:p>
            <a:r>
              <a:rPr b="0" lang="en-US" sz="1800" spc="-1" strike="noStrike">
                <a:solidFill>
                  <a:srgbClr val="ffffff">
                    <a:alpha val="80000"/>
                  </a:srgbClr>
                </a:solidFill>
                <a:highlight>
                  <a:srgbClr val="780373"/>
                </a:highlight>
                <a:latin typeface="DejaVu Sans"/>
              </a:rPr>
              <a:t>6. Date &amp; time of the game</a:t>
            </a:r>
            <a:endParaRPr b="0" lang="en-US" sz="1800" spc="-1" strike="noStrike">
              <a:solidFill>
                <a:srgbClr val="ffffff">
                  <a:alpha val="80000"/>
                </a:srgbClr>
              </a:solidFill>
              <a:highlight>
                <a:srgbClr val="780373"/>
              </a:highlight>
              <a:latin typeface="DejaVu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5279400" y="1828800"/>
            <a:ext cx="4800600" cy="3008880"/>
          </a:xfrm>
          <a:prstGeom prst="rect">
            <a:avLst/>
          </a:prstGeom>
          <a:noFill/>
          <a:ln w="18000">
            <a:noFill/>
          </a:ln>
        </p:spPr>
        <p:txBody>
          <a:bodyPr lIns="90000" rIns="90000" tIns="45000" bIns="45000">
            <a:noAutofit/>
          </a:bodyPr>
          <a:p>
            <a:r>
              <a:rPr b="0" lang="en-US" sz="1800" spc="-1" strike="noStrike">
                <a:solidFill>
                  <a:srgbClr val="ffffff">
                    <a:alpha val="80000"/>
                  </a:srgbClr>
                </a:solidFill>
                <a:highlight>
                  <a:srgbClr val="000000"/>
                </a:highlight>
                <a:latin typeface="DejaVu Sans"/>
              </a:rPr>
              <a:t>Additional info</a:t>
            </a:r>
            <a:endParaRPr b="0" lang="en-US" sz="1800" spc="-1" strike="noStrike">
              <a:latin typeface="DejaVu Sans"/>
            </a:endParaRPr>
          </a:p>
          <a:p>
            <a:r>
              <a:rPr b="0" lang="en-US" sz="1800" spc="-1" strike="noStrike">
                <a:solidFill>
                  <a:srgbClr val="ffffff">
                    <a:alpha val="80000"/>
                  </a:srgbClr>
                </a:solidFill>
                <a:highlight>
                  <a:srgbClr val="000000"/>
                </a:highlight>
                <a:latin typeface="DejaVu Sans"/>
              </a:rPr>
              <a:t>1. The source code is provided in the folder/repository</a:t>
            </a:r>
            <a:endParaRPr b="0" lang="en-US" sz="1800" spc="-1" strike="noStrike">
              <a:latin typeface="DejaVu Sans"/>
            </a:endParaRPr>
          </a:p>
          <a:p>
            <a:r>
              <a:rPr b="0" lang="en-US" sz="1800" spc="-1" strike="noStrike">
                <a:solidFill>
                  <a:srgbClr val="ffffff">
                    <a:alpha val="80000"/>
                  </a:srgbClr>
                </a:solidFill>
                <a:highlight>
                  <a:srgbClr val="000000"/>
                </a:highlight>
                <a:latin typeface="DejaVu Sans"/>
              </a:rPr>
              <a:t>2. The program is built by using no external libraries.</a:t>
            </a:r>
            <a:endParaRPr b="0" lang="en-US" sz="1800" spc="-1" strike="noStrike">
              <a:latin typeface="DejaVu Sans"/>
            </a:endParaRPr>
          </a:p>
          <a:p>
            <a:r>
              <a:rPr b="0" lang="en-US" sz="1800" spc="-1" strike="noStrike">
                <a:solidFill>
                  <a:srgbClr val="ffffff">
                    <a:alpha val="80000"/>
                  </a:srgbClr>
                </a:solidFill>
                <a:highlight>
                  <a:srgbClr val="000000"/>
                </a:highlight>
                <a:latin typeface="DejaVu Sans"/>
              </a:rPr>
              <a:t>3. A minimum of 40 KB of storage is required</a:t>
            </a:r>
            <a:endParaRPr b="0" lang="en-US" sz="1800" spc="-1" strike="noStrike">
              <a:latin typeface="DejaVu Sans"/>
            </a:endParaRPr>
          </a:p>
          <a:p>
            <a:pPr>
              <a:lnSpc>
                <a:spcPct val="100000"/>
              </a:lnSpc>
            </a:pPr>
            <a:r>
              <a:rPr b="0" lang="en-US" sz="1800" spc="-1" strike="noStrike">
                <a:solidFill>
                  <a:srgbClr val="ffffff">
                    <a:alpha val="80000"/>
                  </a:srgbClr>
                </a:solidFill>
                <a:highlight>
                  <a:srgbClr val="000000"/>
                </a:highlight>
                <a:latin typeface="DejaVu Sans"/>
              </a:rPr>
              <a:t>4. The program is written in Sublime text 3 text editor and is interpreted by python 3.8</a:t>
            </a:r>
            <a:endParaRPr b="0" lang="en-US" sz="1800" spc="-1" strike="noStrike">
              <a:latin typeface="DejaVu Sans"/>
            </a:endParaRPr>
          </a:p>
          <a:p>
            <a:pPr>
              <a:lnSpc>
                <a:spcPct val="100000"/>
              </a:lnSpc>
            </a:pP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TotalTime>
  <Application>LibreOffice/7.0.2.2$Windows_X86_64 LibreOffice_project/8349ace3c3162073abd90d81fd06dcfb6b36b994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2020-12-23T12:44:12Z</dcterms:created>
  <dc:creator/>
  <dc:description/>
  <dc:language>en-US</dc:language>
  <cp:lastModifiedBy/>
  <dcterms:modified xsi:type="dcterms:W3CDTF">2020-12-23T14:39:56Z</dcterms:modified>
  <cp:revision>3</cp:revision>
  <dc:subject/>
  <dc:title>Focus</dc:title>
</cp:coreProperties>
</file>