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71b1eeb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71b1eeb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71b1eeb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71b1eeb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71b1eeba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71b1eeba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14600"/>
            <a:ext cx="8520600" cy="182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WEEK 11 IN CLASS ACTIVITY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Inferential Statistics and Hypothesis Testing</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Inferential Statistics and Hypothesis Testing</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Inferential statistics is a branch of statistics that involves making inferences or conclusions about a population based on data collected from a sample of that population. It allows researchers to generalize findings from a sample to the larger population from which the sample was drawn.</a:t>
            </a:r>
            <a:endParaRPr/>
          </a:p>
          <a:p>
            <a:pPr indent="0" lvl="0" marL="0" rtl="0" algn="l">
              <a:spcBef>
                <a:spcPts val="1200"/>
              </a:spcBef>
              <a:spcAft>
                <a:spcPts val="0"/>
              </a:spcAft>
              <a:buNone/>
            </a:pPr>
            <a:r>
              <a:rPr lang="en"/>
              <a:t>In inferential statistics, researchers use probability theory to assess the likelihood that observed differences between groups or relationships among variables are not due to random variation. By applying various statistical tests and methods, such as hypothesis testing, confidence intervals, and regression analysis, researchers can draw conclusions about population parameters, such as means, proportions, correlations, and differences between groups.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1280">
                <a:latin typeface="Calibri"/>
                <a:ea typeface="Calibri"/>
                <a:cs typeface="Calibri"/>
                <a:sym typeface="Calibri"/>
              </a:rPr>
              <a:t>Inferential Statistics and Hypothesis Testing</a:t>
            </a:r>
            <a:endParaRPr sz="1280">
              <a:latin typeface="Calibri"/>
              <a:ea typeface="Calibri"/>
              <a:cs typeface="Calibri"/>
              <a:sym typeface="Calibri"/>
            </a:endParaRPr>
          </a:p>
          <a:p>
            <a:pPr indent="0" lvl="0" marL="0" rtl="0" algn="l">
              <a:spcBef>
                <a:spcPts val="0"/>
              </a:spcBef>
              <a:spcAft>
                <a:spcPts val="0"/>
              </a:spcAft>
              <a:buSzPts val="990"/>
              <a:buNone/>
            </a:pPr>
            <a:r>
              <a:t/>
            </a:r>
            <a:endParaRPr sz="26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lang="en" sz="1565"/>
              <a:t>Key concepts in inferential statistics include:</a:t>
            </a:r>
            <a:endParaRPr sz="1565"/>
          </a:p>
          <a:p>
            <a:pPr indent="-327977" lvl="0" marL="457200" rtl="0" algn="l">
              <a:lnSpc>
                <a:spcPct val="95000"/>
              </a:lnSpc>
              <a:spcBef>
                <a:spcPts val="1200"/>
              </a:spcBef>
              <a:spcAft>
                <a:spcPts val="0"/>
              </a:spcAft>
              <a:buSzPts val="1565"/>
              <a:buChar char="❖"/>
            </a:pPr>
            <a:r>
              <a:rPr lang="en" sz="1565"/>
              <a:t>Hypothesis testing: This involves testing hypotheses about population parameters based on sample data. Researchers formulate a null hypothesis (H0), which represents a default assumption, and an alternative hypothesis (Ha), which represents what they want to find evidence for. Statistical tests are used to determine whether there is enough evidence to reject the null hypothesis in favor of the alternative hypothesis.</a:t>
            </a:r>
            <a:endParaRPr sz="1565"/>
          </a:p>
          <a:p>
            <a:pPr indent="0" lvl="0" marL="457200" rtl="0" algn="l">
              <a:lnSpc>
                <a:spcPct val="95000"/>
              </a:lnSpc>
              <a:spcBef>
                <a:spcPts val="1200"/>
              </a:spcBef>
              <a:spcAft>
                <a:spcPts val="0"/>
              </a:spcAft>
              <a:buSzPts val="1018"/>
              <a:buNone/>
            </a:pPr>
            <a:r>
              <a:t/>
            </a:r>
            <a:endParaRPr sz="1565"/>
          </a:p>
          <a:p>
            <a:pPr indent="-327977" lvl="0" marL="457200" rtl="0" algn="l">
              <a:lnSpc>
                <a:spcPct val="95000"/>
              </a:lnSpc>
              <a:spcBef>
                <a:spcPts val="1200"/>
              </a:spcBef>
              <a:spcAft>
                <a:spcPts val="0"/>
              </a:spcAft>
              <a:buSzPts val="1565"/>
              <a:buChar char="❖"/>
            </a:pPr>
            <a:r>
              <a:rPr lang="en" sz="1565"/>
              <a:t>Confidence intervals: These provide a range of values within which the true population parameter is likely to lie with a certain level of confidence. Confidence intervals are constructed based on sample statistics and the variability of the data.</a:t>
            </a:r>
            <a:endParaRPr sz="156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b="1" lang="en" sz="1280">
                <a:latin typeface="Calibri"/>
                <a:ea typeface="Calibri"/>
                <a:cs typeface="Calibri"/>
                <a:sym typeface="Calibri"/>
              </a:rPr>
              <a:t>Inferential Statistics and Hypothesis Testing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Regression analysis: This technique is used to examine the relationship between one or more independent variables and a dependent variable. It allows researchers to estimate the strength and direction of the relationship and make predictions about the dependent variable based on the independent variables.</a:t>
            </a:r>
            <a:endParaRPr/>
          </a:p>
          <a:p>
            <a:pPr indent="-342900" lvl="0" marL="457200" rtl="0" algn="l">
              <a:spcBef>
                <a:spcPts val="0"/>
              </a:spcBef>
              <a:spcAft>
                <a:spcPts val="0"/>
              </a:spcAft>
              <a:buSzPts val="1800"/>
              <a:buChar char="❖"/>
            </a:pPr>
            <a:r>
              <a:rPr lang="en"/>
              <a:t>Sampling distributions: These distributions describe the behavior of sample statistics (e.g., sample mean, sample proportion) if samples were repeatedly drawn from the same population. They are used to assess the likelihood of obtaining a particular sample statistic under the null hypothesis.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