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6" r:id="rId3"/>
    <p:sldId id="259" r:id="rId4"/>
    <p:sldId id="260" r:id="rId5"/>
    <p:sldId id="267" r:id="rId6"/>
    <p:sldId id="268" r:id="rId7"/>
    <p:sldId id="276" r:id="rId8"/>
    <p:sldId id="269" r:id="rId9"/>
    <p:sldId id="270" r:id="rId10"/>
    <p:sldId id="277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1" r:id="rId25"/>
    <p:sldId id="263" r:id="rId26"/>
    <p:sldId id="262" r:id="rId27"/>
    <p:sldId id="264" r:id="rId28"/>
    <p:sldId id="26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0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9F1933-D14F-4E09-B427-8AB74E6A74C9}" type="datetimeFigureOut">
              <a:rPr lang="en-US" smtClean="0"/>
              <a:pPr/>
              <a:t>21-Jun-20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3BF3BF-CCA7-48B3-95B0-FFCA1304C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java\project\newpro.java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0" y="457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STOCK   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4114800"/>
            <a:ext cx="533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Sudarson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18BIT035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Sankara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Narayanan  18BIT051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6781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Jmenu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JMenuBar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is used to display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the window or frame. It may have several menus.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object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JMenu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is a pull down menu component which is displayed from the menu bar. It inherits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JMenuItem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object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JMenuItem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adds a simple labeled menu item. The items used in a menu must belong to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JMenuItem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any of its subclass.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7848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simplest container class. It provides space in which an application can attach any other component. It inherits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JComponents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doesn't have title 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p.setLayout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java.awt.FlowLayout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p.add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(l1);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JRadioButton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is used to create a radio button. It is used to choose one option from multiple options. It is widely used in exam systems or quiz. It should be added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ButtonGroup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select one radio button only.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j1=new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("Search by ID");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j1.addActionListener(this);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panel.add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(j1);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467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MouseListener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notified whenever you change the state of mouse. It is notified against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 is found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package. It has five methods.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signature of 5 methods found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 are given below: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mouseClicked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mouseEntered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mouseExited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mousePressed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mouseReleased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467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notified whenever you change the state of key. It is notified against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 is found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package. It has three methods.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signature of 3 methods found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 are given below: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keyReleased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keyTyped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6477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Listener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an interface (not a class) that contains a single method: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that implements the interface must contain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parameter is an Event object that represents an event (a button click).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Eg:The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is invoked automatically whenever you click on the registered component.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e);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09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CONCEPTS  OF  MYSQL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162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INSERT INTO statement is used to insert new records in a table.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table_nameVALUES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(value1,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value2,value3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insert into users values(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username,password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7391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Update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may be a requirement where the existing data in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table needs to be modified. You can do so by using the SQL UPDATE command. This will modify any field value of any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following code block has a generic SQL syntax of the UPDATE command to modify the data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table −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SET field1 = new-value1, field2 = new-value2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[WHERE Clause]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update vendor set ADDRESS='"+ad+"' where VENDID="+no+";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7162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you want to delete a record from any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table, then you can use the SQL command DELETE FROM.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[WHERE Clause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cusid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=11;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086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SQL SELECT command is used to fetch data from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field1, field2,...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table_name1, table_name2...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[WHERE Clause]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[OFFSET M ][LIMIT N]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buyv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PRODNAME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product;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STOCK  MANAGEMENT  FOR  COMPANY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Sudarson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Traders”  is a trading company located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Thoothukudi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managed by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M.Sunairajan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wholesale Rice shop.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handle this company’s Sales, Purchases and Stock  we     created this Stock Management System.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it is easier to calculate available stocks and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905000"/>
            <a:ext cx="7010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connect Java application with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database, we need to follow 5 following steps.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the Driver.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SQL Statement.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Execute SQL Statement.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Closing the connection.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6096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 Database Connectivity with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6858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Register the Driver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The </a:t>
            </a:r>
            <a:r>
              <a:rPr lang="en-US" sz="2000" dirty="0"/>
              <a:t>specified class loader is used to load the class or interface. If the parameter loader is null, the class is loaded through the bootstrap class loader.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class is initialized only if the initialize parameter is true and if it has not been initialized earlier.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Class.forName</a:t>
            </a:r>
            <a:r>
              <a:rPr lang="en-US" sz="2000" dirty="0"/>
              <a:t>("</a:t>
            </a:r>
            <a:r>
              <a:rPr lang="en-US" sz="2000" dirty="0" err="1"/>
              <a:t>com.mysql.cj.jdbc.Driver</a:t>
            </a:r>
            <a:r>
              <a:rPr lang="en-US" sz="2000" dirty="0"/>
              <a:t>");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6858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Opening  Connection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JDBC Connection class,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java.sql.Connection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represents a database connection to a relational database. Before you can read or write data from and to a database via JDBC, you need to open a connection to the database.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Connectionconn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jdbc:mysql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://localhost:3306/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Project","root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",“password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 interface resides in java.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 and it is used to execute a static SQL statement and returning the result of the executed query. Statement interface has two sub-interfaces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PreparedStatement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smt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conn.createStatement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6934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Executing  a  SQL  Statement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 table of data representing a database result set, which is usually generated by executing a statement that queries the database.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 maintains a cursor pointing to its current row of data. Initially the cursor is positioned before the first row.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rs1=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smt.executeQuery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("select *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cusid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='"+no+"';");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smt.executeUpdate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("update vendor set VENDPHNO="+no+" where VENDID="+no1+";");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FEATURE DESCRIPTION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followings are the features used in our software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new item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Purchase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Sales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Customer  Details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Vendor  Details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Report Viewing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REPORTS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 can  view reports like: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of a Day 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Purchase of a Day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to a Customer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Purchase from a Vendor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457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Entity  Relationship 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C:\Users\dell\Downloads\Pro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696200" cy="512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304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2209800" y="1852613"/>
          <a:ext cx="4140200" cy="2762250"/>
        </p:xfrm>
        <a:graphic>
          <a:graphicData uri="http://schemas.openxmlformats.org/presentationml/2006/ole">
            <p:oleObj spid="_x0000_s17412" name="Packager Shell Object" showAsIcon="1" r:id="rId4" imgW="734400" imgH="4910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457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GUI   SCREENSHOTS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C:\Users\dell\Downloads\mini pic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3752850" cy="3318198"/>
          </a:xfrm>
          <a:prstGeom prst="rect">
            <a:avLst/>
          </a:prstGeom>
          <a:noFill/>
        </p:spPr>
      </p:pic>
      <p:pic>
        <p:nvPicPr>
          <p:cNvPr id="22531" name="Picture 3" descr="C:\Users\dell\Downloads\mini pics\Capture9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3286626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:\Users\dell\Downloads\mini pics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619500" cy="3734202"/>
          </a:xfrm>
          <a:prstGeom prst="rect">
            <a:avLst/>
          </a:prstGeom>
          <a:noFill/>
        </p:spPr>
      </p:pic>
      <p:pic>
        <p:nvPicPr>
          <p:cNvPr id="27652" name="Picture 4" descr="C:\Users\dell\Downloads\mini pics\Captur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05000"/>
            <a:ext cx="3727011" cy="38195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57400" y="4572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 and  Delete  Customer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STOCK  MANAGEMENT SYSTEM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is targeted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stock management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in a rice shop.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is a very complex process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need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very efficient management.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enhances correctness and reduces man power.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also gives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details about sales and the purchase.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dell\Downloads\mini pics\Captur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52600"/>
            <a:ext cx="3999098" cy="3923166"/>
          </a:xfrm>
          <a:prstGeom prst="rect">
            <a:avLst/>
          </a:prstGeom>
          <a:noFill/>
        </p:spPr>
      </p:pic>
      <p:pic>
        <p:nvPicPr>
          <p:cNvPr id="28675" name="Picture 3" descr="C:\Users\dell\Downloads\mini pics\Captur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3972121" cy="4038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33600" y="533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 and Update  Customer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dell\Downloads\mini pics\Capture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49177"/>
            <a:ext cx="3638550" cy="3769433"/>
          </a:xfrm>
          <a:prstGeom prst="rect">
            <a:avLst/>
          </a:prstGeom>
          <a:noFill/>
        </p:spPr>
      </p:pic>
      <p:pic>
        <p:nvPicPr>
          <p:cNvPr id="29699" name="Picture 3" descr="C:\Users\dell\Downloads\mini pics\Captur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3314700" cy="39752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62200" y="6096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 and  Delete 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dell\Downloads\mini pics\Capture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3772982" cy="3676650"/>
          </a:xfrm>
          <a:prstGeom prst="rect">
            <a:avLst/>
          </a:prstGeom>
          <a:noFill/>
        </p:spPr>
      </p:pic>
      <p:pic>
        <p:nvPicPr>
          <p:cNvPr id="30723" name="Picture 3" descr="C:\Users\dell\Downloads\mini pics\Capture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200"/>
            <a:ext cx="3931928" cy="36671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62200" y="7620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 and Update 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dell\Downloads\mini pics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4004065" cy="3687359"/>
          </a:xfrm>
          <a:prstGeom prst="rect">
            <a:avLst/>
          </a:prstGeom>
          <a:noFill/>
        </p:spPr>
      </p:pic>
      <p:pic>
        <p:nvPicPr>
          <p:cNvPr id="31747" name="Picture 3" descr="C:\Users\dell\Downloads\mini pics\Capture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676400"/>
            <a:ext cx="4206473" cy="36766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00200" y="457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 of  Customer  and  Product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dell\Downloads\mini pics\Capture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28800"/>
            <a:ext cx="3630635" cy="3695700"/>
          </a:xfrm>
          <a:prstGeom prst="rect">
            <a:avLst/>
          </a:prstGeom>
          <a:noFill/>
        </p:spPr>
      </p:pic>
      <p:pic>
        <p:nvPicPr>
          <p:cNvPr id="32771" name="Picture 3" descr="C:\Users\dell\Downloads\mini pics\Capture9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3657600" cy="38154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457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Insert  and  Delete  Vendor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dell\Downloads\mini pics\Capture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828800"/>
            <a:ext cx="3949991" cy="3695700"/>
          </a:xfrm>
          <a:prstGeom prst="rect">
            <a:avLst/>
          </a:prstGeom>
          <a:noFill/>
        </p:spPr>
      </p:pic>
      <p:pic>
        <p:nvPicPr>
          <p:cNvPr id="33795" name="Picture 3" descr="C:\Users\dell\Downloads\mini pics\Capture9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959116" cy="3733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1200" y="533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 and Update  Vendor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dell\Downloads\mini pics\Capture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828800"/>
            <a:ext cx="4022752" cy="3392034"/>
          </a:xfrm>
          <a:prstGeom prst="rect">
            <a:avLst/>
          </a:prstGeom>
          <a:noFill/>
        </p:spPr>
      </p:pic>
      <p:pic>
        <p:nvPicPr>
          <p:cNvPr id="34819" name="Picture 3" descr="C:\Users\dell\Downloads\mini pics\Capture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3333750" cy="330976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05200" y="457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 Entry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dell\Downloads\mini pics\Capture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80786"/>
            <a:ext cx="3715268" cy="3786563"/>
          </a:xfrm>
          <a:prstGeom prst="rect">
            <a:avLst/>
          </a:prstGeom>
          <a:noFill/>
        </p:spPr>
      </p:pic>
      <p:pic>
        <p:nvPicPr>
          <p:cNvPr id="35843" name="Picture 3" descr="C:\Users\dell\Downloads\mini pics\Capture99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76400"/>
            <a:ext cx="3810000" cy="37289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0" y="381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 Report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dell\Downloads\mini pics\Capture9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209800"/>
            <a:ext cx="4653673" cy="3152775"/>
          </a:xfrm>
          <a:prstGeom prst="rect">
            <a:avLst/>
          </a:prstGeom>
          <a:noFill/>
        </p:spPr>
      </p:pic>
      <p:pic>
        <p:nvPicPr>
          <p:cNvPr id="36867" name="Picture 3" descr="C:\Users\dell\Downloads\mini pics\Capture99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3200400" cy="308486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71800" y="609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Purchase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dell\Downloads\mini pics\Capture9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371600"/>
            <a:ext cx="3958259" cy="4114800"/>
          </a:xfrm>
          <a:prstGeom prst="rect">
            <a:avLst/>
          </a:prstGeom>
          <a:noFill/>
        </p:spPr>
      </p:pic>
      <p:pic>
        <p:nvPicPr>
          <p:cNvPr id="37891" name="Picture 3" descr="C:\Users\dell\Downloads\mini pics\Capture99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305127" cy="378051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90800" y="381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Purchase  Report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SOFTWARE  REQUIREMENTS</a:t>
            </a:r>
            <a:r>
              <a:rPr lang="en-US" sz="3200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Front-End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Back-End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MYSQL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: Windows 7 or higher.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dell\Downloads\mini pics\Capture99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057400"/>
            <a:ext cx="3362325" cy="3434118"/>
          </a:xfrm>
          <a:prstGeom prst="rect">
            <a:avLst/>
          </a:prstGeom>
          <a:noFill/>
        </p:spPr>
      </p:pic>
      <p:pic>
        <p:nvPicPr>
          <p:cNvPr id="39939" name="Picture 3" descr="C:\Users\dell\Downloads\mini pics\Capture99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376446" cy="34861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0" y="609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Remove  Sale  and  Purchase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dell\Downloads\mini pics\Capture9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524000"/>
            <a:ext cx="5441031" cy="4953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457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STOCK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371600"/>
            <a:ext cx="6553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CONCLUSION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is designed to reduce human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efficiently maintaining the stock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provides flexible and powerful reports regarding items,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purchase and sales.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860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   YOU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457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CONCEPTS  OF  JAVA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JRadioButton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JMenu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7543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class in Java and has its own methods and constructors. Methods are functions that impact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such as setting the size or visibility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Constructors are run when the instance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created, One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can create a blank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while another can create it with a default 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an extended version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java.awt.Frame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adds support for the JFC/Swing component architecture.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5943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control component that has a label and    generates an event when pressed.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 button is pressed and released, AWT sends an instance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button, by calling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processEvent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the button.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 b=new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("Login");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b.addActionListener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(this);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7772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JTextField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object of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is a text component that allows the editing of a single line text. It inherits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JTextComponent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t1=new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JPasswordField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object of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is a text component specialized for password entry. It allows the editing of a single line of text. It inherits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t1=new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JPassworldField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(15);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class of java Swing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to display a short string or an image icon.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display text, image or both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only a display of text or image and it cannot get focus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inactive to input events such a mouse focus or keyboard focus.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l1=new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("Username");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662</TotalTime>
  <Words>955</Words>
  <Application>Microsoft Office PowerPoint</Application>
  <PresentationFormat>On-screen Show (4:3)</PresentationFormat>
  <Paragraphs>270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Oriel</vt:lpstr>
      <vt:lpstr>Packager Shell Object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2020-06-21T07:14:13Z</dcterms:created>
  <dcterms:modified xsi:type="dcterms:W3CDTF">2020-06-21T18:19:36Z</dcterms:modified>
</cp:coreProperties>
</file>