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2" r:id="rId5"/>
    <p:sldId id="258" r:id="rId6"/>
    <p:sldId id="259" r:id="rId7"/>
    <p:sldId id="257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" initials="И" lastIdx="1" clrIdx="0">
    <p:extLst>
      <p:ext uri="{19B8F6BF-5375-455C-9EA6-DF929625EA0E}">
        <p15:presenceInfo xmlns:p15="http://schemas.microsoft.com/office/powerpoint/2012/main" xmlns="" userId="36300e891e587d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2T20:29:32.991" idx="1">
    <p:pos x="10" y="10"/>
    <p:text/>
    <p:extLst>
      <p:ext uri="{C676402C-5697-4E1C-873F-D02D1690AC5C}">
        <p15:threadingInfo xmlns:p15="http://schemas.microsoft.com/office/powerpoint/2012/main" xmlns="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387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540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4580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9873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649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261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022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775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5839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4020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5814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5691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689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3642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545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388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79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62A97E8C-21A1-4A6B-B67C-E7FA1F885853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AB43EE3-6D38-4CFF-B74C-7AB039DA6F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43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comments" Target="../comments/comment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708920"/>
            <a:ext cx="68547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Школьникам</a:t>
            </a:r>
            <a:r>
              <a:rPr lang="ru-RU" sz="5400" i="1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ru-RU" sz="54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о правильном </a:t>
            </a:r>
          </a:p>
          <a:p>
            <a:pPr algn="ctr"/>
            <a:r>
              <a:rPr lang="ru-RU" sz="54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питании</a:t>
            </a:r>
            <a:endParaRPr lang="ru-RU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7103" y="58772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Банных 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cap="all" dirty="0" smtClean="0">
                <a:ln w="9000" cmpd="sng">
                  <a:solidFill>
                    <a:srgbClr val="E9943A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E9943A">
                        <a:shade val="20000"/>
                        <a:satMod val="245000"/>
                      </a:srgbClr>
                    </a:gs>
                    <a:gs pos="43000">
                      <a:srgbClr val="E9943A">
                        <a:satMod val="255000"/>
                      </a:srgbClr>
                    </a:gs>
                    <a:gs pos="48000">
                      <a:srgbClr val="E9943A">
                        <a:shade val="85000"/>
                        <a:satMod val="255000"/>
                      </a:srgbClr>
                    </a:gs>
                    <a:gs pos="100000">
                      <a:srgbClr val="E9943A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Содержание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66440" y="2780928"/>
            <a:ext cx="7521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hlinkClick r:id="rId2" action="ppaction://hlinksldjump"/>
              </a:rPr>
              <a:t>Принципы правильного питания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hlinkClick r:id="rId3" action="ppaction://hlinksldjump"/>
              </a:rPr>
              <a:t>Рекомендации к питанию школьников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hlinkClick r:id="rId4" action="ppaction://hlinksldjump"/>
              </a:rPr>
              <a:t>Источники белков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hlinkClick r:id="rId5" action="ppaction://hlinksldjump"/>
              </a:rPr>
              <a:t>Источники жиров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hlinkClick r:id="rId6" action="ppaction://hlinksldjump"/>
              </a:rPr>
              <a:t>Источники клетчатки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7445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Владелец\Рабочий стол\Новая папка\11.jp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 l="43712" t="45037" r="14562" b="17873"/>
          <a:stretch>
            <a:fillRect/>
          </a:stretch>
        </p:blipFill>
        <p:spPr bwMode="auto">
          <a:xfrm>
            <a:off x="5652120" y="4509120"/>
            <a:ext cx="3347864" cy="2231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611560" y="2564904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spc="50" dirty="0" smtClean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Пищевой </a:t>
            </a:r>
            <a:r>
              <a:rPr lang="ru-RU" sz="2400" b="1" spc="50" dirty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рацион должен быть сбалансированным и разнообразным;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spc="50" dirty="0" smtClean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sz="2400" b="1" spc="50" dirty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нужно не спеша, тщательно  пережевывая пищу;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spc="50" dirty="0" smtClean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Старайся </a:t>
            </a:r>
            <a:r>
              <a:rPr lang="ru-RU" sz="2400" b="1" spc="50" dirty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разговаривать и не читать во  время приема пищи;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spc="50" dirty="0" smtClean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Следи </a:t>
            </a:r>
            <a:r>
              <a:rPr lang="ru-RU" sz="2400" b="1" spc="50" dirty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чистотой рук;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spc="50" dirty="0" smtClean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Старайся </a:t>
            </a:r>
            <a:r>
              <a:rPr lang="ru-RU" sz="2400" b="1" spc="50" dirty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кушать в одно </a:t>
            </a:r>
            <a:r>
              <a:rPr lang="ru-RU" sz="2400" b="1" spc="50" dirty="0" smtClean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</a:p>
          <a:p>
            <a:r>
              <a:rPr lang="ru-RU" sz="2400" b="1" spc="50" dirty="0" smtClean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то же </a:t>
            </a:r>
            <a:r>
              <a:rPr lang="ru-RU" sz="2400" b="1" spc="50" dirty="0">
                <a:ln w="1143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время.</a:t>
            </a:r>
          </a:p>
          <a:p>
            <a:endParaRPr lang="ru-RU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ru-RU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принципы правильного </a:t>
            </a:r>
            <a:r>
              <a:rPr lang="ru-RU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питания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43834" y="642918"/>
            <a:ext cx="8595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hlinkClick r:id="rId3" action="ppaction://hlinksldjump"/>
              </a:rPr>
              <a:t>домой</a:t>
            </a:r>
            <a:endParaRPr lang="ru-RU" sz="1400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Владелец\Рабочий стол\Новая папка\17.jp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 l="7476" t="21650" r="6688" b="3801"/>
          <a:stretch>
            <a:fillRect/>
          </a:stretch>
        </p:blipFill>
        <p:spPr bwMode="auto">
          <a:xfrm>
            <a:off x="773832" y="2204864"/>
            <a:ext cx="7596336" cy="398521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Рекомендации к питанию </a:t>
            </a:r>
            <a:r>
              <a:rPr lang="ru-RU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школьников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43834" y="642918"/>
            <a:ext cx="859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hlinkClick r:id="rId3" action="ppaction://hlinksldjump"/>
              </a:rPr>
              <a:t>домой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Владелец\Рабочий стол\Новая папка\3.png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" contrast="10000"/>
          </a:blip>
          <a:srcRect t="17078"/>
          <a:stretch/>
        </p:blipFill>
        <p:spPr bwMode="auto">
          <a:xfrm>
            <a:off x="899592" y="2132856"/>
            <a:ext cx="7272808" cy="349631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cap="all" dirty="0">
                <a:ln w="9000" cmpd="sng">
                  <a:solidFill>
                    <a:srgbClr val="E9943A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E9943A">
                        <a:shade val="20000"/>
                        <a:satMod val="245000"/>
                      </a:srgbClr>
                    </a:gs>
                    <a:gs pos="43000">
                      <a:srgbClr val="E9943A">
                        <a:satMod val="255000"/>
                      </a:srgbClr>
                    </a:gs>
                    <a:gs pos="48000">
                      <a:srgbClr val="E9943A">
                        <a:shade val="85000"/>
                        <a:satMod val="255000"/>
                      </a:srgbClr>
                    </a:gs>
                    <a:gs pos="100000">
                      <a:srgbClr val="E9943A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Источники </a:t>
            </a:r>
            <a:r>
              <a:rPr lang="ru-RU" b="1" i="1" cap="all" dirty="0" smtClean="0">
                <a:ln w="9000" cmpd="sng">
                  <a:solidFill>
                    <a:srgbClr val="E9943A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E9943A">
                        <a:shade val="20000"/>
                        <a:satMod val="245000"/>
                      </a:srgbClr>
                    </a:gs>
                    <a:gs pos="43000">
                      <a:srgbClr val="E9943A">
                        <a:satMod val="255000"/>
                      </a:srgbClr>
                    </a:gs>
                    <a:gs pos="48000">
                      <a:srgbClr val="E9943A">
                        <a:shade val="85000"/>
                        <a:satMod val="255000"/>
                      </a:srgbClr>
                    </a:gs>
                    <a:gs pos="100000">
                      <a:srgbClr val="E9943A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белков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43834" y="64291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hlinkClick r:id="rId3" action="ppaction://hlinksldjump"/>
              </a:rPr>
              <a:t>домой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Владелец\Рабочий стол\Новая папка\4.png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" contrast="10000"/>
          </a:blip>
          <a:srcRect l="-1026" t="12402" r="1026" b="-1772"/>
          <a:stretch/>
        </p:blipFill>
        <p:spPr bwMode="auto">
          <a:xfrm>
            <a:off x="1043608" y="2276872"/>
            <a:ext cx="7020271" cy="3632182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cap="all" dirty="0">
                <a:ln w="9000" cmpd="sng">
                  <a:solidFill>
                    <a:srgbClr val="E9943A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E9943A">
                        <a:shade val="20000"/>
                        <a:satMod val="245000"/>
                      </a:srgbClr>
                    </a:gs>
                    <a:gs pos="43000">
                      <a:srgbClr val="E9943A">
                        <a:satMod val="255000"/>
                      </a:srgbClr>
                    </a:gs>
                    <a:gs pos="48000">
                      <a:srgbClr val="E9943A">
                        <a:shade val="85000"/>
                        <a:satMod val="255000"/>
                      </a:srgbClr>
                    </a:gs>
                    <a:gs pos="100000">
                      <a:srgbClr val="E9943A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Источники </a:t>
            </a:r>
            <a:r>
              <a:rPr lang="ru-RU" b="1" i="1" cap="all" dirty="0" smtClean="0">
                <a:ln w="9000" cmpd="sng">
                  <a:solidFill>
                    <a:srgbClr val="E9943A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E9943A">
                        <a:shade val="20000"/>
                        <a:satMod val="245000"/>
                      </a:srgbClr>
                    </a:gs>
                    <a:gs pos="43000">
                      <a:srgbClr val="E9943A">
                        <a:satMod val="255000"/>
                      </a:srgbClr>
                    </a:gs>
                    <a:gs pos="48000">
                      <a:srgbClr val="E9943A">
                        <a:shade val="85000"/>
                        <a:satMod val="255000"/>
                      </a:srgbClr>
                    </a:gs>
                    <a:gs pos="100000">
                      <a:srgbClr val="E9943A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Жиров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43834" y="64291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hlinkClick r:id="rId3" action="ppaction://hlinksldjump"/>
              </a:rPr>
              <a:t>домой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Владелец\Рабочий стол\Новая папка\2.png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" contrast="10000"/>
          </a:blip>
          <a:srcRect t="14773"/>
          <a:stretch/>
        </p:blipFill>
        <p:spPr bwMode="auto">
          <a:xfrm>
            <a:off x="1187624" y="2348880"/>
            <a:ext cx="6735155" cy="332347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cap="all" dirty="0">
                <a:ln w="9000" cmpd="sng">
                  <a:solidFill>
                    <a:srgbClr val="E9943A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E9943A">
                        <a:shade val="20000"/>
                        <a:satMod val="245000"/>
                      </a:srgbClr>
                    </a:gs>
                    <a:gs pos="43000">
                      <a:srgbClr val="E9943A">
                        <a:satMod val="255000"/>
                      </a:srgbClr>
                    </a:gs>
                    <a:gs pos="48000">
                      <a:srgbClr val="E9943A">
                        <a:shade val="85000"/>
                        <a:satMod val="255000"/>
                      </a:srgbClr>
                    </a:gs>
                    <a:gs pos="100000">
                      <a:srgbClr val="E9943A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Источники </a:t>
            </a:r>
            <a:r>
              <a:rPr lang="ru-RU" b="1" i="1" cap="all" dirty="0" smtClean="0">
                <a:ln w="9000" cmpd="sng">
                  <a:solidFill>
                    <a:srgbClr val="E9943A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E9943A">
                        <a:shade val="20000"/>
                        <a:satMod val="245000"/>
                      </a:srgbClr>
                    </a:gs>
                    <a:gs pos="43000">
                      <a:srgbClr val="E9943A">
                        <a:satMod val="255000"/>
                      </a:srgbClr>
                    </a:gs>
                    <a:gs pos="48000">
                      <a:srgbClr val="E9943A">
                        <a:shade val="85000"/>
                        <a:satMod val="255000"/>
                      </a:srgbClr>
                    </a:gs>
                    <a:gs pos="100000">
                      <a:srgbClr val="E9943A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клетчатки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43834" y="64291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hlinkClick r:id="rId3" action="ppaction://hlinksldjump"/>
              </a:rPr>
              <a:t>домой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780928"/>
            <a:ext cx="6200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Спасибо</a:t>
            </a:r>
          </a:p>
          <a:p>
            <a:pPr algn="ctr"/>
            <a:r>
              <a:rPr lang="ru-RU" sz="54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За внимание!</a:t>
            </a:r>
            <a:endParaRPr lang="ru-RU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43834" y="64291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hlinkClick r:id="rId2" action="ppaction://hlinksldjump"/>
              </a:rPr>
              <a:t>домой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</TotalTime>
  <Words>88</Words>
  <Application>Microsoft Office PowerPoint</Application>
  <PresentationFormat>Экран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Ион (конференц-зал)</vt:lpstr>
      <vt:lpstr>Слайд 1</vt:lpstr>
      <vt:lpstr>Содержание </vt:lpstr>
      <vt:lpstr> принципы правильного питания</vt:lpstr>
      <vt:lpstr>Рекомендации к питанию школьников</vt:lpstr>
      <vt:lpstr>Источники белков</vt:lpstr>
      <vt:lpstr>Источники Жиров</vt:lpstr>
      <vt:lpstr>Источники клетчатки</vt:lpstr>
      <vt:lpstr>Слайд 8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КСБ</dc:creator>
  <cp:lastModifiedBy>Пользователь</cp:lastModifiedBy>
  <cp:revision>23</cp:revision>
  <dcterms:created xsi:type="dcterms:W3CDTF">2014-02-07T13:38:58Z</dcterms:created>
  <dcterms:modified xsi:type="dcterms:W3CDTF">2022-11-12T09:44:20Z</dcterms:modified>
</cp:coreProperties>
</file>