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Моделирование излучения фотонов электроном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45633"/>
          </a:xfrm>
        </p:spPr>
        <p:txBody>
          <a:bodyPr/>
          <a:lstStyle/>
          <a:p>
            <a:r>
              <a:rPr lang="ru-RU" dirty="0" smtClean="0"/>
              <a:t>Подготовил работу: </a:t>
            </a:r>
            <a:r>
              <a:rPr lang="ru-RU" dirty="0" err="1" smtClean="0"/>
              <a:t>Аунапу</a:t>
            </a:r>
            <a:r>
              <a:rPr lang="ru-RU" dirty="0" smtClean="0"/>
              <a:t> Георг</a:t>
            </a:r>
          </a:p>
          <a:p>
            <a:r>
              <a:rPr lang="ru-RU" dirty="0" smtClean="0"/>
              <a:t>Научный руководитель: Алексей Сергеевич </a:t>
            </a:r>
            <a:r>
              <a:rPr lang="ru-RU" dirty="0" err="1" smtClean="0"/>
              <a:t>Байгашов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23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2477193"/>
            <a:ext cx="10554574" cy="8877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	При переходе электронов между этими уровнями, атомом поглощаются или излучаются </a:t>
            </a:r>
            <a:r>
              <a:rPr lang="ru-RU" dirty="0" smtClean="0"/>
              <a:t>фотоны, которые фактически являются электромагнитным излучением в видимом спектре</a:t>
            </a:r>
            <a:r>
              <a:rPr lang="en-US" dirty="0" smtClean="0"/>
              <a:t>. </a:t>
            </a:r>
            <a:r>
              <a:rPr lang="ru-RU" dirty="0" smtClean="0"/>
              <a:t>В моей работе я написал алгоритм излучения фотонов электроном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64" y="3683923"/>
            <a:ext cx="5180493" cy="2490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15029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49" y="2239125"/>
            <a:ext cx="5314700" cy="3986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1232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13</TotalTime>
  <Words>17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Цитаты</vt:lpstr>
      <vt:lpstr>Моделирование излучения фотонов электроном</vt:lpstr>
      <vt:lpstr>Аннотация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излучения фотонов электроном</dc:title>
  <dc:creator>Артем В. Асташенок</dc:creator>
  <cp:lastModifiedBy>Артем В. Асташенок</cp:lastModifiedBy>
  <cp:revision>2</cp:revision>
  <dcterms:created xsi:type="dcterms:W3CDTF">2022-12-28T16:40:51Z</dcterms:created>
  <dcterms:modified xsi:type="dcterms:W3CDTF">2022-12-28T16:54:05Z</dcterms:modified>
</cp:coreProperties>
</file>