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E639"/>
    <a:srgbClr val="33CCCC"/>
    <a:srgbClr val="FF9640"/>
    <a:srgbClr val="FF4040"/>
    <a:srgbClr val="FDFDFB"/>
    <a:srgbClr val="D3E5F4"/>
    <a:srgbClr val="FFFFFF"/>
    <a:srgbClr val="7AA7D3"/>
    <a:srgbClr val="7A8B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25" autoAdjust="0"/>
    <p:restoredTop sz="94660"/>
  </p:normalViewPr>
  <p:slideViewPr>
    <p:cSldViewPr snapToGrid="0">
      <p:cViewPr varScale="1">
        <p:scale>
          <a:sx n="65" d="100"/>
          <a:sy n="65" d="100"/>
        </p:scale>
        <p:origin x="84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ransition spd="slow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ransition spd="slow">
    <p:wipe dir="r"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Site Internet PR2L</a:t>
            </a:r>
            <a:br>
              <a:rPr lang="fr-FR" dirty="0" smtClean="0"/>
            </a:br>
            <a:r>
              <a:rPr lang="fr-FR" sz="4000" dirty="0" smtClean="0"/>
              <a:t>Propositions de designs</a:t>
            </a:r>
            <a:endParaRPr lang="fr-FR" sz="40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Réunion du 6 novembre 2014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365138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Bases graphiques suggérées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054956" y="2215794"/>
            <a:ext cx="5013664" cy="1143855"/>
          </a:xfrm>
        </p:spPr>
        <p:txBody>
          <a:bodyPr/>
          <a:lstStyle/>
          <a:p>
            <a:r>
              <a:rPr lang="fr-FR" dirty="0" smtClean="0"/>
              <a:t>Site du CEDIAS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 smtClean="0"/>
              <a:t>Apparence claire et aérée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 smtClean="0"/>
              <a:t>Design globalement moderne</a:t>
            </a:r>
          </a:p>
          <a:p>
            <a:pPr lvl="1"/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2054956" y="3768047"/>
            <a:ext cx="4376791" cy="1140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Site du </a:t>
            </a:r>
            <a:r>
              <a:rPr lang="fr-FR" dirty="0"/>
              <a:t>CHT de Nantes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Design sobre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Aspect très </a:t>
            </a:r>
            <a:r>
              <a:rPr lang="fr-FR" dirty="0" smtClean="0"/>
              <a:t>carré</a:t>
            </a:r>
            <a:endParaRPr lang="fr-FR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2054956" y="5316876"/>
            <a:ext cx="5013664" cy="1356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Eléments communs aux deux sites </a:t>
            </a:r>
            <a:endParaRPr lang="fr-F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Affichage type « colonnes de journal »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Mise en avant de modules d’informations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945" y="1412696"/>
            <a:ext cx="5379710" cy="423872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945" y="1412696"/>
            <a:ext cx="5411055" cy="4334309"/>
          </a:xfrm>
          <a:prstGeom prst="rect">
            <a:avLst/>
          </a:prstGeom>
        </p:spPr>
      </p:pic>
      <p:pic>
        <p:nvPicPr>
          <p:cNvPr id="2050" name="Picture 2" descr="http://lesavoirplus.net/sites/default/files/media_press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8117" y="1577297"/>
            <a:ext cx="228600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png.findicons.com/files/icons/562/glaze/128/blockdevic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200" y="4211904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292187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Choix des couleurs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310431" y="2189356"/>
            <a:ext cx="5696145" cy="656586"/>
          </a:xfrm>
        </p:spPr>
        <p:txBody>
          <a:bodyPr/>
          <a:lstStyle/>
          <a:p>
            <a:r>
              <a:rPr lang="fr-FR" dirty="0" smtClean="0"/>
              <a:t>Charte graphique basée sur le rouge et le noir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4287" y="1905000"/>
            <a:ext cx="2600325" cy="3905250"/>
          </a:xfrm>
          <a:prstGeom prst="rect">
            <a:avLst/>
          </a:prstGeom>
        </p:spPr>
      </p:pic>
      <p:sp>
        <p:nvSpPr>
          <p:cNvPr id="6" name="Espace réservé du contenu 2"/>
          <p:cNvSpPr txBox="1">
            <a:spLocks/>
          </p:cNvSpPr>
          <p:nvPr/>
        </p:nvSpPr>
        <p:spPr>
          <a:xfrm>
            <a:off x="2310431" y="2802005"/>
            <a:ext cx="5696145" cy="65658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Alternatives envisageables: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 smtClean="0"/>
              <a:t>Se baser totalement sur une autre couleur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5" name="Ellipse 4"/>
          <p:cNvSpPr/>
          <p:nvPr/>
        </p:nvSpPr>
        <p:spPr>
          <a:xfrm>
            <a:off x="3263590" y="3497765"/>
            <a:ext cx="869795" cy="836342"/>
          </a:xfrm>
          <a:prstGeom prst="ellipse">
            <a:avLst/>
          </a:prstGeom>
          <a:solidFill>
            <a:srgbClr val="7A8B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4438185" y="3497765"/>
            <a:ext cx="869795" cy="836342"/>
          </a:xfrm>
          <a:prstGeom prst="ellipse">
            <a:avLst/>
          </a:prstGeom>
          <a:solidFill>
            <a:srgbClr val="7AA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5612780" y="3497765"/>
            <a:ext cx="869795" cy="836342"/>
          </a:xfrm>
          <a:prstGeom prst="ellipse">
            <a:avLst/>
          </a:prstGeom>
          <a:solidFill>
            <a:srgbClr val="D3E5F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6787375" y="3476507"/>
            <a:ext cx="869795" cy="836342"/>
          </a:xfrm>
          <a:prstGeom prst="ellipse">
            <a:avLst/>
          </a:prstGeom>
          <a:solidFill>
            <a:srgbClr val="FFFFFF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>
          <a:xfrm>
            <a:off x="2310431" y="4373281"/>
            <a:ext cx="5696145" cy="656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fr-FR" sz="1400" dirty="0" smtClean="0"/>
              <a:t>Se baser sur une palette de couleurs complémentaires au rouge 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13" name="Ellipse 12"/>
          <p:cNvSpPr/>
          <p:nvPr/>
        </p:nvSpPr>
        <p:spPr>
          <a:xfrm>
            <a:off x="3263590" y="5051125"/>
            <a:ext cx="869795" cy="836342"/>
          </a:xfrm>
          <a:prstGeom prst="ellipse">
            <a:avLst/>
          </a:prstGeom>
          <a:solidFill>
            <a:srgbClr val="FF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/>
          <p:cNvSpPr/>
          <p:nvPr/>
        </p:nvSpPr>
        <p:spPr>
          <a:xfrm>
            <a:off x="4438185" y="5051125"/>
            <a:ext cx="869795" cy="836342"/>
          </a:xfrm>
          <a:prstGeom prst="ellipse">
            <a:avLst/>
          </a:prstGeom>
          <a:solidFill>
            <a:srgbClr val="FF96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5612780" y="5051125"/>
            <a:ext cx="869795" cy="836342"/>
          </a:xfrm>
          <a:prstGeom prst="ellipse">
            <a:avLst/>
          </a:prstGeom>
          <a:solidFill>
            <a:srgbClr val="33CCCC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6787375" y="5029867"/>
            <a:ext cx="869795" cy="836342"/>
          </a:xfrm>
          <a:prstGeom prst="ellipse">
            <a:avLst/>
          </a:prstGeom>
          <a:solidFill>
            <a:srgbClr val="39E639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345154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3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9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3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7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5" grpId="0" animBg="1"/>
      <p:bldP spid="8" grpId="0" animBg="1"/>
      <p:bldP spid="9" grpId="0" animBg="1"/>
      <p:bldP spid="10" grpId="0" animBg="1"/>
      <p:bldP spid="11" grpId="0"/>
      <p:bldP spid="13" grpId="0" animBg="1"/>
      <p:bldP spid="14" grpId="0" animBg="1"/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77</TotalTime>
  <Words>71</Words>
  <Application>Microsoft Office PowerPoint</Application>
  <PresentationFormat>Grand écran</PresentationFormat>
  <Paragraphs>22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Century Gothic</vt:lpstr>
      <vt:lpstr>Wingdings</vt:lpstr>
      <vt:lpstr>Wingdings 3</vt:lpstr>
      <vt:lpstr>Brin</vt:lpstr>
      <vt:lpstr>Site Internet PR2L Propositions de designs</vt:lpstr>
      <vt:lpstr>Bases graphiques suggérées</vt:lpstr>
      <vt:lpstr>Choix des couleurs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Site Internet PR2L Propositions de designs</dc:title>
  <dc:creator>Arnaud Strill</dc:creator>
  <cp:lastModifiedBy>Arnaud Strill</cp:lastModifiedBy>
  <cp:revision>8</cp:revision>
  <dcterms:created xsi:type="dcterms:W3CDTF">2014-11-06T12:54:18Z</dcterms:created>
  <dcterms:modified xsi:type="dcterms:W3CDTF">2014-11-06T14:11:48Z</dcterms:modified>
</cp:coreProperties>
</file>