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ransition spd="slow">
    <p:wipe dir="r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Site Internet PR2L</a:t>
            </a:r>
            <a:br>
              <a:rPr lang="fr-FR" dirty="0"/>
            </a:br>
            <a:r>
              <a:rPr lang="fr-FR" sz="4000" dirty="0" smtClean="0"/>
              <a:t>Choix des fonctionnalités</a:t>
            </a:r>
            <a:endParaRPr lang="fr-FR" sz="4000" dirty="0"/>
          </a:p>
        </p:txBody>
      </p:sp>
      <p:sp>
        <p:nvSpPr>
          <p:cNvPr id="4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Réunion du 6 novembre 2014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968890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 principales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600"/>
            <a:ext cx="4993116" cy="363020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Onglet de présentation de l’association</a:t>
            </a:r>
          </a:p>
        </p:txBody>
      </p:sp>
      <p:pic>
        <p:nvPicPr>
          <p:cNvPr id="1026" name="Picture 2" descr="http://www.osidb.com/free-icons/png/256x256/mimetypes/gnome-style/x-office-presen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397" y="62411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lesavoirplus.net/sites/default/files/media_pres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797" y="3062510"/>
            <a:ext cx="22860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duhaz.fr/datas/img/articles/recuperer-mot-passe-perdu-oubli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971" y="525326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arthagedev.com/wp-content/uploads/2013/08/cm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522" y="5074771"/>
            <a:ext cx="2073917" cy="157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2589212" y="2492438"/>
            <a:ext cx="6606159" cy="3630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Mise à disposition des fonds d’archive (ou localisation)</a:t>
            </a: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2589212" y="2859627"/>
            <a:ext cx="5239696" cy="3630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Une zone dédiée à la gestion des archives</a:t>
            </a:r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2589212" y="3222647"/>
            <a:ext cx="3862959" cy="3630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Un encadré destiné aux news</a:t>
            </a:r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2589212" y="3585667"/>
            <a:ext cx="4212280" cy="3630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Une présentation des partenaires</a:t>
            </a:r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2589212" y="3948687"/>
            <a:ext cx="3595831" cy="3630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Gestion des administrateurs</a:t>
            </a:r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>
          <a:xfrm>
            <a:off x="2589212" y="4311707"/>
            <a:ext cx="5866759" cy="3630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Un espace réservé aux produits de l’association</a:t>
            </a:r>
          </a:p>
        </p:txBody>
      </p:sp>
      <p:sp>
        <p:nvSpPr>
          <p:cNvPr id="16" name="Espace réservé du contenu 2"/>
          <p:cNvSpPr txBox="1">
            <a:spLocks/>
          </p:cNvSpPr>
          <p:nvPr/>
        </p:nvSpPr>
        <p:spPr>
          <a:xfrm>
            <a:off x="2589212" y="4664597"/>
            <a:ext cx="2487310" cy="3630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Ajout de contenu</a:t>
            </a:r>
          </a:p>
        </p:txBody>
      </p:sp>
    </p:spTree>
    <p:extLst>
      <p:ext uri="{BB962C8B-B14F-4D97-AF65-F5344CB8AC3E}">
        <p14:creationId xmlns:p14="http://schemas.microsoft.com/office/powerpoint/2010/main" val="116986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 supplémentaires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601"/>
            <a:ext cx="1743797" cy="381000"/>
          </a:xfrm>
        </p:spPr>
        <p:txBody>
          <a:bodyPr/>
          <a:lstStyle/>
          <a:p>
            <a:r>
              <a:rPr lang="fr-FR" dirty="0" smtClean="0"/>
              <a:t>Calendrier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589212" y="3221184"/>
            <a:ext cx="3001097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Formulaire d’adhésion</a:t>
            </a:r>
          </a:p>
          <a:p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589212" y="4308767"/>
            <a:ext cx="3863544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Possibilité de vendre les livres</a:t>
            </a:r>
          </a:p>
          <a:p>
            <a:endParaRPr lang="fr-FR" dirty="0"/>
          </a:p>
        </p:txBody>
      </p:sp>
      <p:pic>
        <p:nvPicPr>
          <p:cNvPr id="2050" name="Picture 2" descr="http://www.gsinfo.ch/google-calendar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928" y="134389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residences-pythagore.fr/wp-content/uploads/2013/06/Picto-RESERVER-formulai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100" y="3782292"/>
            <a:ext cx="3457575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kinedo.com/pieces-detachees-balneo-spa/img/paiement-securi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260" y="4918368"/>
            <a:ext cx="19050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9053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373</TotalTime>
  <Words>65</Words>
  <Application>Microsoft Office PowerPoint</Application>
  <PresentationFormat>Grand écran</PresentationFormat>
  <Paragraphs>15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Brin</vt:lpstr>
      <vt:lpstr>Site Internet PR2L Choix des fonctionnalités</vt:lpstr>
      <vt:lpstr>Fonctionnalités principales</vt:lpstr>
      <vt:lpstr>Fonctionnalités supplémentaires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Internet PR2L Choix des fonctionnalités</dc:title>
  <dc:creator>Arnaud Strill</dc:creator>
  <cp:lastModifiedBy>Arnaud Strill</cp:lastModifiedBy>
  <cp:revision>7</cp:revision>
  <dcterms:created xsi:type="dcterms:W3CDTF">2014-11-06T14:12:20Z</dcterms:created>
  <dcterms:modified xsi:type="dcterms:W3CDTF">2014-11-06T20:25:57Z</dcterms:modified>
</cp:coreProperties>
</file>