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bo DL" initials="gD" lastIdx="1" clrIdx="0">
    <p:extLst>
      <p:ext uri="{19B8F6BF-5375-455C-9EA6-DF929625EA0E}">
        <p15:presenceInfo xmlns:p15="http://schemas.microsoft.com/office/powerpoint/2012/main" userId="gabo D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906C164-4DB5-47B9-8248-03F0A72D640A}" type="datetimeFigureOut">
              <a:rPr lang="es-MX" smtClean="0"/>
              <a:t>15/03/2023</a:t>
            </a:fld>
            <a:endParaRPr lang="es-MX"/>
          </a:p>
        </p:txBody>
      </p:sp>
      <p:sp>
        <p:nvSpPr>
          <p:cNvPr id="5" name="Footer Placeholder 4"/>
          <p:cNvSpPr>
            <a:spLocks noGrp="1"/>
          </p:cNvSpPr>
          <p:nvPr>
            <p:ph type="ftr" sz="quarter" idx="11"/>
          </p:nvPr>
        </p:nvSpPr>
        <p:spPr>
          <a:xfrm>
            <a:off x="2692397" y="5037663"/>
            <a:ext cx="5214635" cy="279400"/>
          </a:xfrm>
        </p:spPr>
        <p:txBody>
          <a:bodyPr/>
          <a:lstStyle/>
          <a:p>
            <a:endParaRPr lang="es-MX"/>
          </a:p>
        </p:txBody>
      </p:sp>
      <p:sp>
        <p:nvSpPr>
          <p:cNvPr id="6" name="Slide Number Placeholder 5"/>
          <p:cNvSpPr>
            <a:spLocks noGrp="1"/>
          </p:cNvSpPr>
          <p:nvPr>
            <p:ph type="sldNum" sz="quarter" idx="12"/>
          </p:nvPr>
        </p:nvSpPr>
        <p:spPr>
          <a:xfrm>
            <a:off x="8956900" y="5037663"/>
            <a:ext cx="551167" cy="279400"/>
          </a:xfrm>
        </p:spPr>
        <p:txBody>
          <a:bodyPr/>
          <a:lstStyle/>
          <a:p>
            <a:fld id="{26F0C641-FF1B-461E-812F-5F374B5C9B55}" type="slidenum">
              <a:rPr lang="es-MX" smtClean="0"/>
              <a:t>‹Nº›</a:t>
            </a:fld>
            <a:endParaRPr lang="es-MX"/>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2478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906C164-4DB5-47B9-8248-03F0A72D640A}" type="datetimeFigureOut">
              <a:rPr lang="es-MX" smtClean="0"/>
              <a:t>15/03/2023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6F0C641-FF1B-461E-812F-5F374B5C9B55}" type="slidenum">
              <a:rPr lang="es-MX" smtClean="0"/>
              <a:t>‹Nº›</a:t>
            </a:fld>
            <a:endParaRPr lang="es-MX"/>
          </a:p>
        </p:txBody>
      </p:sp>
    </p:spTree>
    <p:extLst>
      <p:ext uri="{BB962C8B-B14F-4D97-AF65-F5344CB8AC3E}">
        <p14:creationId xmlns:p14="http://schemas.microsoft.com/office/powerpoint/2010/main" val="229584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906C164-4DB5-47B9-8248-03F0A72D640A}" type="datetimeFigureOut">
              <a:rPr lang="es-MX" smtClean="0"/>
              <a:t>15/03/2023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6F0C641-FF1B-461E-812F-5F374B5C9B55}" type="slidenum">
              <a:rPr lang="es-MX" smtClean="0"/>
              <a:t>‹Nº›</a:t>
            </a:fld>
            <a:endParaRPr lang="es-MX"/>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7550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906C164-4DB5-47B9-8248-03F0A72D640A}" type="datetimeFigureOut">
              <a:rPr lang="es-MX" smtClean="0"/>
              <a:t>15/03/2023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6F0C641-FF1B-461E-812F-5F374B5C9B55}" type="slidenum">
              <a:rPr lang="es-MX" smtClean="0"/>
              <a:t>‹Nº›</a:t>
            </a:fld>
            <a:endParaRPr lang="es-MX"/>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7560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906C164-4DB5-47B9-8248-03F0A72D640A}" type="datetimeFigureOut">
              <a:rPr lang="es-MX" smtClean="0"/>
              <a:t>15/03/2023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6F0C641-FF1B-461E-812F-5F374B5C9B55}" type="slidenum">
              <a:rPr lang="es-MX" smtClean="0"/>
              <a:t>‹Nº›</a:t>
            </a:fld>
            <a:endParaRPr lang="es-MX"/>
          </a:p>
        </p:txBody>
      </p:sp>
    </p:spTree>
    <p:extLst>
      <p:ext uri="{BB962C8B-B14F-4D97-AF65-F5344CB8AC3E}">
        <p14:creationId xmlns:p14="http://schemas.microsoft.com/office/powerpoint/2010/main" val="3165414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906C164-4DB5-47B9-8248-03F0A72D640A}" type="datetimeFigureOut">
              <a:rPr lang="es-MX" smtClean="0"/>
              <a:t>15/03/2023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6F0C641-FF1B-461E-812F-5F374B5C9B55}" type="slidenum">
              <a:rPr lang="es-MX" smtClean="0"/>
              <a:t>‹Nº›</a:t>
            </a:fld>
            <a:endParaRPr lang="es-MX"/>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9745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906C164-4DB5-47B9-8248-03F0A72D640A}" type="datetimeFigureOut">
              <a:rPr lang="es-MX" smtClean="0"/>
              <a:t>15/03/2023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6F0C641-FF1B-461E-812F-5F374B5C9B55}" type="slidenum">
              <a:rPr lang="es-MX" smtClean="0"/>
              <a:t>‹Nº›</a:t>
            </a:fld>
            <a:endParaRPr lang="es-MX"/>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2673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906C164-4DB5-47B9-8248-03F0A72D640A}" type="datetimeFigureOut">
              <a:rPr lang="es-MX" smtClean="0"/>
              <a:t>15/03/2023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6F0C641-FF1B-461E-812F-5F374B5C9B55}" type="slidenum">
              <a:rPr lang="es-MX" smtClean="0"/>
              <a:t>‹Nº›</a:t>
            </a:fld>
            <a:endParaRPr lang="es-MX"/>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59428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906C164-4DB5-47B9-8248-03F0A72D640A}" type="datetimeFigureOut">
              <a:rPr lang="es-MX" smtClean="0"/>
              <a:t>15/03/2023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6F0C641-FF1B-461E-812F-5F374B5C9B55}" type="slidenum">
              <a:rPr lang="es-MX" smtClean="0"/>
              <a:t>‹Nº›</a:t>
            </a:fld>
            <a:endParaRPr lang="es-MX"/>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8793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906C164-4DB5-47B9-8248-03F0A72D640A}" type="datetimeFigureOut">
              <a:rPr lang="es-MX" smtClean="0"/>
              <a:t>15/03/2023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6F0C641-FF1B-461E-812F-5F374B5C9B55}" type="slidenum">
              <a:rPr lang="es-MX" smtClean="0"/>
              <a:t>‹Nº›</a:t>
            </a:fld>
            <a:endParaRPr lang="es-MX"/>
          </a:p>
        </p:txBody>
      </p:sp>
    </p:spTree>
    <p:extLst>
      <p:ext uri="{BB962C8B-B14F-4D97-AF65-F5344CB8AC3E}">
        <p14:creationId xmlns:p14="http://schemas.microsoft.com/office/powerpoint/2010/main" val="170792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906C164-4DB5-47B9-8248-03F0A72D640A}" type="datetimeFigureOut">
              <a:rPr lang="es-MX" smtClean="0"/>
              <a:t>15/03/2023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6F0C641-FF1B-461E-812F-5F374B5C9B55}" type="slidenum">
              <a:rPr lang="es-MX" smtClean="0"/>
              <a:t>‹Nº›</a:t>
            </a:fld>
            <a:endParaRPr lang="es-MX"/>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5851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906C164-4DB5-47B9-8248-03F0A72D640A}" type="datetimeFigureOut">
              <a:rPr lang="es-MX" smtClean="0"/>
              <a:t>15/03/2023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6F0C641-FF1B-461E-812F-5F374B5C9B55}" type="slidenum">
              <a:rPr lang="es-MX" smtClean="0"/>
              <a:t>‹Nº›</a:t>
            </a:fld>
            <a:endParaRPr lang="es-MX"/>
          </a:p>
        </p:txBody>
      </p:sp>
    </p:spTree>
    <p:extLst>
      <p:ext uri="{BB962C8B-B14F-4D97-AF65-F5344CB8AC3E}">
        <p14:creationId xmlns:p14="http://schemas.microsoft.com/office/powerpoint/2010/main" val="1892883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906C164-4DB5-47B9-8248-03F0A72D640A}" type="datetimeFigureOut">
              <a:rPr lang="es-MX" smtClean="0"/>
              <a:t>15/03/2023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6F0C641-FF1B-461E-812F-5F374B5C9B55}" type="slidenum">
              <a:rPr lang="es-MX" smtClean="0"/>
              <a:t>‹Nº›</a:t>
            </a:fld>
            <a:endParaRPr lang="es-MX"/>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3699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906C164-4DB5-47B9-8248-03F0A72D640A}" type="datetimeFigureOut">
              <a:rPr lang="es-MX" smtClean="0"/>
              <a:t>15/03/2023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6F0C641-FF1B-461E-812F-5F374B5C9B55}" type="slidenum">
              <a:rPr lang="es-MX" smtClean="0"/>
              <a:t>‹Nº›</a:t>
            </a:fld>
            <a:endParaRPr lang="es-MX"/>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3190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06C164-4DB5-47B9-8248-03F0A72D640A}" type="datetimeFigureOut">
              <a:rPr lang="es-MX" smtClean="0"/>
              <a:t>15/03/2023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26F0C641-FF1B-461E-812F-5F374B5C9B55}" type="slidenum">
              <a:rPr lang="es-MX" smtClean="0"/>
              <a:t>‹Nº›</a:t>
            </a:fld>
            <a:endParaRPr lang="es-MX"/>
          </a:p>
        </p:txBody>
      </p:sp>
    </p:spTree>
    <p:extLst>
      <p:ext uri="{BB962C8B-B14F-4D97-AF65-F5344CB8AC3E}">
        <p14:creationId xmlns:p14="http://schemas.microsoft.com/office/powerpoint/2010/main" val="783881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906C164-4DB5-47B9-8248-03F0A72D640A}" type="datetimeFigureOut">
              <a:rPr lang="es-MX" smtClean="0"/>
              <a:t>15/03/2023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6F0C641-FF1B-461E-812F-5F374B5C9B55}" type="slidenum">
              <a:rPr lang="es-MX" smtClean="0"/>
              <a:t>‹Nº›</a:t>
            </a:fld>
            <a:endParaRPr lang="es-MX"/>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3803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906C164-4DB5-47B9-8248-03F0A72D640A}" type="datetimeFigureOut">
              <a:rPr lang="es-MX" smtClean="0"/>
              <a:t>15/03/2023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6F0C641-FF1B-461E-812F-5F374B5C9B55}" type="slidenum">
              <a:rPr lang="es-MX" smtClean="0"/>
              <a:t>‹Nº›</a:t>
            </a:fld>
            <a:endParaRPr lang="es-MX"/>
          </a:p>
        </p:txBody>
      </p:sp>
    </p:spTree>
    <p:extLst>
      <p:ext uri="{BB962C8B-B14F-4D97-AF65-F5344CB8AC3E}">
        <p14:creationId xmlns:p14="http://schemas.microsoft.com/office/powerpoint/2010/main" val="133454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906C164-4DB5-47B9-8248-03F0A72D640A}" type="datetimeFigureOut">
              <a:rPr lang="es-MX" smtClean="0"/>
              <a:t>15/03/2023</a:t>
            </a:fld>
            <a:endParaRPr lang="es-MX"/>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6F0C641-FF1B-461E-812F-5F374B5C9B55}" type="slidenum">
              <a:rPr lang="es-MX" smtClean="0"/>
              <a:t>‹Nº›</a:t>
            </a:fld>
            <a:endParaRPr lang="es-MX"/>
          </a:p>
        </p:txBody>
      </p:sp>
    </p:spTree>
    <p:extLst>
      <p:ext uri="{BB962C8B-B14F-4D97-AF65-F5344CB8AC3E}">
        <p14:creationId xmlns:p14="http://schemas.microsoft.com/office/powerpoint/2010/main" val="1684281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rezi.com/0pnm8iow5dn-/que-es-una-red-conmutada/#:~:text=Una%20red%20conmutada%20es%20aquella,de%20nodos%20de%20comunicaci&#243;n%20intermedios.&amp;text=Un%20nodo%20(una%20computadora)%20almacena,que%20la%20ruta%20est&#233;%20libre" TargetMode="External"/><Relationship Id="rId2" Type="http://schemas.openxmlformats.org/officeDocument/2006/relationships/hyperlink" Target="https://techriders.tajamar.es/redes-conmutadas/"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B12087-6E72-62D6-AFAD-5FD060B3DA43}"/>
              </a:ext>
            </a:extLst>
          </p:cNvPr>
          <p:cNvSpPr>
            <a:spLocks noGrp="1"/>
          </p:cNvSpPr>
          <p:nvPr>
            <p:ph type="ctrTitle"/>
          </p:nvPr>
        </p:nvSpPr>
        <p:spPr/>
        <p:txBody>
          <a:bodyPr/>
          <a:lstStyle/>
          <a:p>
            <a:r>
              <a:rPr lang="es-MX" sz="6600" i="1" dirty="0"/>
              <a:t>Redes conmutadas</a:t>
            </a:r>
          </a:p>
        </p:txBody>
      </p:sp>
      <p:sp>
        <p:nvSpPr>
          <p:cNvPr id="3" name="Subtítulo 2">
            <a:extLst>
              <a:ext uri="{FF2B5EF4-FFF2-40B4-BE49-F238E27FC236}">
                <a16:creationId xmlns:a16="http://schemas.microsoft.com/office/drawing/2014/main" id="{7094D248-B21F-5A2B-561B-14E9538FF321}"/>
              </a:ext>
            </a:extLst>
          </p:cNvPr>
          <p:cNvSpPr>
            <a:spLocks noGrp="1"/>
          </p:cNvSpPr>
          <p:nvPr>
            <p:ph type="subTitle" idx="1"/>
          </p:nvPr>
        </p:nvSpPr>
        <p:spPr/>
        <p:txBody>
          <a:bodyPr/>
          <a:lstStyle/>
          <a:p>
            <a:r>
              <a:rPr lang="es-MX" dirty="0"/>
              <a:t>De interconexión de redes G-4</a:t>
            </a:r>
          </a:p>
          <a:p>
            <a:r>
              <a:rPr lang="es-MX" sz="1400" dirty="0"/>
              <a:t>Profesor: Eladio Martínez Gabiño</a:t>
            </a:r>
          </a:p>
          <a:p>
            <a:r>
              <a:rPr lang="es-MX" sz="1400" dirty="0"/>
              <a:t>Gabriel Eduardo De Jesús Ortiz</a:t>
            </a:r>
          </a:p>
        </p:txBody>
      </p:sp>
    </p:spTree>
    <p:extLst>
      <p:ext uri="{BB962C8B-B14F-4D97-AF65-F5344CB8AC3E}">
        <p14:creationId xmlns:p14="http://schemas.microsoft.com/office/powerpoint/2010/main" val="4059676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1D9270-AA72-9587-534B-AD344F613F11}"/>
              </a:ext>
            </a:extLst>
          </p:cNvPr>
          <p:cNvSpPr>
            <a:spLocks noGrp="1"/>
          </p:cNvSpPr>
          <p:nvPr>
            <p:ph type="title"/>
          </p:nvPr>
        </p:nvSpPr>
        <p:spPr/>
        <p:txBody>
          <a:bodyPr/>
          <a:lstStyle/>
          <a:p>
            <a:r>
              <a:rPr lang="es-MX" dirty="0"/>
              <a:t>¿Qué es una red conmutada?</a:t>
            </a:r>
          </a:p>
        </p:txBody>
      </p:sp>
      <p:sp>
        <p:nvSpPr>
          <p:cNvPr id="3" name="Marcador de contenido 2">
            <a:extLst>
              <a:ext uri="{FF2B5EF4-FFF2-40B4-BE49-F238E27FC236}">
                <a16:creationId xmlns:a16="http://schemas.microsoft.com/office/drawing/2014/main" id="{DA2C032C-5026-14B9-CFC7-EB7788D037D3}"/>
              </a:ext>
            </a:extLst>
          </p:cNvPr>
          <p:cNvSpPr>
            <a:spLocks noGrp="1"/>
          </p:cNvSpPr>
          <p:nvPr>
            <p:ph idx="1"/>
          </p:nvPr>
        </p:nvSpPr>
        <p:spPr/>
        <p:txBody>
          <a:bodyPr/>
          <a:lstStyle/>
          <a:p>
            <a:pPr algn="just"/>
            <a:r>
              <a:rPr lang="es-MX" dirty="0"/>
              <a:t>Esta es una comunicación de una red conectada entre host de destino y host de origen, los cuales estos funcionan o se transmiten datos mediante la comunicación de nodos comunicación q que son un intermedio para ello. </a:t>
            </a:r>
          </a:p>
          <a:p>
            <a:pPr algn="just"/>
            <a:r>
              <a:rPr lang="es-MX" dirty="0"/>
              <a:t>Los nodos en si son computadoras las cuales almacenan los mensajes y dependiendo de la conexión en la que este, envía el mensaje hasta que una ruta este libre.</a:t>
            </a:r>
          </a:p>
        </p:txBody>
      </p:sp>
    </p:spTree>
    <p:extLst>
      <p:ext uri="{BB962C8B-B14F-4D97-AF65-F5344CB8AC3E}">
        <p14:creationId xmlns:p14="http://schemas.microsoft.com/office/powerpoint/2010/main" val="836494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D9C527F-120A-4F46-09B4-5D51ED267F5C}"/>
              </a:ext>
            </a:extLst>
          </p:cNvPr>
          <p:cNvSpPr>
            <a:spLocks noGrp="1"/>
          </p:cNvSpPr>
          <p:nvPr>
            <p:ph type="body" idx="1"/>
          </p:nvPr>
        </p:nvSpPr>
        <p:spPr>
          <a:xfrm>
            <a:off x="879023" y="742949"/>
            <a:ext cx="10395856" cy="4661807"/>
          </a:xfrm>
        </p:spPr>
        <p:txBody>
          <a:bodyPr/>
          <a:lstStyle/>
          <a:p>
            <a:pPr algn="just"/>
            <a:r>
              <a:rPr lang="es-MX" sz="1600" dirty="0"/>
              <a:t>Este tipo de conexiones  puede ser física y/o lógica, pero esta tiene 3 faces las cuales son:</a:t>
            </a:r>
          </a:p>
          <a:p>
            <a:pPr marL="342900" indent="-342900" algn="just">
              <a:buFont typeface="Arial" panose="020B0604020202020204" pitchFamily="34" charset="0"/>
              <a:buChar char="•"/>
            </a:pPr>
            <a:r>
              <a:rPr lang="es-MX" sz="1600" dirty="0"/>
              <a:t>Establecimiento de la conexión</a:t>
            </a:r>
          </a:p>
          <a:p>
            <a:pPr marL="342900" indent="-342900" algn="just">
              <a:buFont typeface="Arial" panose="020B0604020202020204" pitchFamily="34" charset="0"/>
              <a:buChar char="•"/>
            </a:pPr>
            <a:r>
              <a:rPr lang="es-MX" sz="1600" dirty="0"/>
              <a:t>Transferencia de la conexión</a:t>
            </a:r>
          </a:p>
          <a:p>
            <a:pPr marL="342900" indent="-342900" algn="just">
              <a:buFont typeface="Arial" panose="020B0604020202020204" pitchFamily="34" charset="0"/>
              <a:buChar char="•"/>
            </a:pPr>
            <a:r>
              <a:rPr lang="es-MX" sz="1600" dirty="0"/>
              <a:t>Liberación de la conexión</a:t>
            </a:r>
          </a:p>
          <a:p>
            <a:pPr algn="just"/>
            <a:r>
              <a:rPr lang="es-MX" sz="1600" dirty="0"/>
              <a:t>Y a su ves existen 2 tipos de conmutación la conmutación de circuitos y de paquetes.</a:t>
            </a:r>
          </a:p>
          <a:p>
            <a:pPr marL="342900" indent="-342900" algn="just">
              <a:buFont typeface="Arial" panose="020B0604020202020204" pitchFamily="34" charset="0"/>
              <a:buChar char="•"/>
            </a:pPr>
            <a:r>
              <a:rPr lang="es-MX" sz="1600" dirty="0"/>
              <a:t>La conmutación de paquetes consiste es la división de información en paquetes pero los nodos agregan lo que es la cabecera y reenvían la información.</a:t>
            </a:r>
          </a:p>
          <a:p>
            <a:pPr marL="342900" indent="-342900" algn="just">
              <a:buFont typeface="Arial" panose="020B0604020202020204" pitchFamily="34" charset="0"/>
              <a:buChar char="•"/>
            </a:pPr>
            <a:r>
              <a:rPr lang="es-MX" sz="1600" dirty="0"/>
              <a:t>La conmutación por circuitos consiste en conexione privadas o exclusivas mediante la transmisión de los datos, esto sucede por la multiplexación esta se divide en…</a:t>
            </a:r>
          </a:p>
        </p:txBody>
      </p:sp>
      <p:pic>
        <p:nvPicPr>
          <p:cNvPr id="5" name="Imagen 4">
            <a:extLst>
              <a:ext uri="{FF2B5EF4-FFF2-40B4-BE49-F238E27FC236}">
                <a16:creationId xmlns:a16="http://schemas.microsoft.com/office/drawing/2014/main" id="{858F7D91-C1C8-4EBA-97E5-B947353EC625}"/>
              </a:ext>
            </a:extLst>
          </p:cNvPr>
          <p:cNvPicPr>
            <a:picLocks noChangeAspect="1"/>
          </p:cNvPicPr>
          <p:nvPr/>
        </p:nvPicPr>
        <p:blipFill>
          <a:blip r:embed="rId2"/>
          <a:stretch>
            <a:fillRect/>
          </a:stretch>
        </p:blipFill>
        <p:spPr>
          <a:xfrm>
            <a:off x="4786965" y="3569664"/>
            <a:ext cx="5577597" cy="2545387"/>
          </a:xfrm>
          <a:prstGeom prst="rect">
            <a:avLst/>
          </a:prstGeom>
        </p:spPr>
      </p:pic>
    </p:spTree>
    <p:extLst>
      <p:ext uri="{BB962C8B-B14F-4D97-AF65-F5344CB8AC3E}">
        <p14:creationId xmlns:p14="http://schemas.microsoft.com/office/powerpoint/2010/main" val="901540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DED593-D111-6948-65E4-98B74245C9CE}"/>
              </a:ext>
            </a:extLst>
          </p:cNvPr>
          <p:cNvSpPr>
            <a:spLocks noGrp="1"/>
          </p:cNvSpPr>
          <p:nvPr>
            <p:ph type="title"/>
          </p:nvPr>
        </p:nvSpPr>
        <p:spPr/>
        <p:txBody>
          <a:bodyPr/>
          <a:lstStyle/>
          <a:p>
            <a:r>
              <a:rPr lang="es-MX" dirty="0"/>
              <a:t>Capa de núcleo</a:t>
            </a:r>
          </a:p>
        </p:txBody>
      </p:sp>
      <p:sp>
        <p:nvSpPr>
          <p:cNvPr id="3" name="Marcador de contenido 2">
            <a:extLst>
              <a:ext uri="{FF2B5EF4-FFF2-40B4-BE49-F238E27FC236}">
                <a16:creationId xmlns:a16="http://schemas.microsoft.com/office/drawing/2014/main" id="{AA0C041D-8519-8A1E-E2C1-A9BF1E993A23}"/>
              </a:ext>
            </a:extLst>
          </p:cNvPr>
          <p:cNvSpPr>
            <a:spLocks noGrp="1"/>
          </p:cNvSpPr>
          <p:nvPr>
            <p:ph idx="1"/>
          </p:nvPr>
        </p:nvSpPr>
        <p:spPr/>
        <p:txBody>
          <a:bodyPr/>
          <a:lstStyle/>
          <a:p>
            <a:pPr algn="just"/>
            <a:r>
              <a:rPr lang="es-MX" dirty="0"/>
              <a:t>Esta capa usa conexiones troncales de alta velocidad las cuales conectan con distintos proveedores con accesos a internet, aparte que ayudan a tener una conexión con las distintas secciones de red y la vuelven una sola.</a:t>
            </a:r>
          </a:p>
        </p:txBody>
      </p:sp>
      <p:pic>
        <p:nvPicPr>
          <p:cNvPr id="1026" name="Picture 2" descr="Capa de núcleo del diseño jerárquico de la red">
            <a:extLst>
              <a:ext uri="{FF2B5EF4-FFF2-40B4-BE49-F238E27FC236}">
                <a16:creationId xmlns:a16="http://schemas.microsoft.com/office/drawing/2014/main" id="{FB85FC46-6667-E347-01ED-B96945E186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38" y="3750584"/>
            <a:ext cx="3993695" cy="2396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35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C0DA86-596F-834C-4466-9B873B62C050}"/>
              </a:ext>
            </a:extLst>
          </p:cNvPr>
          <p:cNvSpPr>
            <a:spLocks noGrp="1"/>
          </p:cNvSpPr>
          <p:nvPr>
            <p:ph type="title"/>
          </p:nvPr>
        </p:nvSpPr>
        <p:spPr/>
        <p:txBody>
          <a:bodyPr/>
          <a:lstStyle/>
          <a:p>
            <a:r>
              <a:rPr lang="es-MX" dirty="0"/>
              <a:t>Capa distribución</a:t>
            </a:r>
          </a:p>
        </p:txBody>
      </p:sp>
      <p:sp>
        <p:nvSpPr>
          <p:cNvPr id="3" name="Marcador de contenido 2">
            <a:extLst>
              <a:ext uri="{FF2B5EF4-FFF2-40B4-BE49-F238E27FC236}">
                <a16:creationId xmlns:a16="http://schemas.microsoft.com/office/drawing/2014/main" id="{5CB09654-485A-5890-E0E3-AD878B354696}"/>
              </a:ext>
            </a:extLst>
          </p:cNvPr>
          <p:cNvSpPr>
            <a:spLocks noGrp="1"/>
          </p:cNvSpPr>
          <p:nvPr>
            <p:ph idx="1"/>
          </p:nvPr>
        </p:nvSpPr>
        <p:spPr>
          <a:xfrm>
            <a:off x="1295401" y="2556932"/>
            <a:ext cx="5872842" cy="3318936"/>
          </a:xfrm>
        </p:spPr>
        <p:txBody>
          <a:bodyPr/>
          <a:lstStyle/>
          <a:p>
            <a:pPr algn="just"/>
            <a:r>
              <a:rPr lang="es-MX" dirty="0"/>
              <a:t>Esta capa se encarga en la conexión entre distintas Vlan, aparte que controla la información de entre la capa de acceso, esta usa switches con mayor potencia para este control entre capas. Aparte que implementa medidas de seguridad.</a:t>
            </a:r>
          </a:p>
        </p:txBody>
      </p:sp>
      <p:pic>
        <p:nvPicPr>
          <p:cNvPr id="4" name="Imagen 3">
            <a:extLst>
              <a:ext uri="{FF2B5EF4-FFF2-40B4-BE49-F238E27FC236}">
                <a16:creationId xmlns:a16="http://schemas.microsoft.com/office/drawing/2014/main" id="{A6D4688B-2E8F-C0B4-5DE1-38B27EBDE985}"/>
              </a:ext>
            </a:extLst>
          </p:cNvPr>
          <p:cNvPicPr>
            <a:picLocks noChangeAspect="1"/>
          </p:cNvPicPr>
          <p:nvPr/>
        </p:nvPicPr>
        <p:blipFill>
          <a:blip r:embed="rId2"/>
          <a:stretch>
            <a:fillRect/>
          </a:stretch>
        </p:blipFill>
        <p:spPr>
          <a:xfrm>
            <a:off x="7225394" y="2556932"/>
            <a:ext cx="3956275" cy="2373765"/>
          </a:xfrm>
          <a:prstGeom prst="rect">
            <a:avLst/>
          </a:prstGeom>
        </p:spPr>
      </p:pic>
    </p:spTree>
    <p:extLst>
      <p:ext uri="{BB962C8B-B14F-4D97-AF65-F5344CB8AC3E}">
        <p14:creationId xmlns:p14="http://schemas.microsoft.com/office/powerpoint/2010/main" val="3751002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4AAA5B-BA01-750E-245D-F7513850A465}"/>
              </a:ext>
            </a:extLst>
          </p:cNvPr>
          <p:cNvSpPr>
            <a:spLocks noGrp="1"/>
          </p:cNvSpPr>
          <p:nvPr>
            <p:ph type="title"/>
          </p:nvPr>
        </p:nvSpPr>
        <p:spPr/>
        <p:txBody>
          <a:bodyPr/>
          <a:lstStyle/>
          <a:p>
            <a:r>
              <a:rPr lang="es-MX" dirty="0"/>
              <a:t>Capa de acceso</a:t>
            </a:r>
          </a:p>
        </p:txBody>
      </p:sp>
      <p:sp>
        <p:nvSpPr>
          <p:cNvPr id="3" name="Marcador de contenido 2">
            <a:extLst>
              <a:ext uri="{FF2B5EF4-FFF2-40B4-BE49-F238E27FC236}">
                <a16:creationId xmlns:a16="http://schemas.microsoft.com/office/drawing/2014/main" id="{EF5CD3C1-2B3E-BDEF-4480-78947309E685}"/>
              </a:ext>
            </a:extLst>
          </p:cNvPr>
          <p:cNvSpPr>
            <a:spLocks noGrp="1"/>
          </p:cNvSpPr>
          <p:nvPr>
            <p:ph idx="1"/>
          </p:nvPr>
        </p:nvSpPr>
        <p:spPr>
          <a:xfrm>
            <a:off x="4972049" y="2556932"/>
            <a:ext cx="5924547" cy="3318936"/>
          </a:xfrm>
        </p:spPr>
        <p:txBody>
          <a:bodyPr/>
          <a:lstStyle/>
          <a:p>
            <a:r>
              <a:rPr lang="es-MX" dirty="0"/>
              <a:t>Esta capa se encargar entre la conexión de dispositivos finales y el intercambio de información entre ellos, lo cual básicamente se permite la conexión entre switches, routers, puentes, access point.</a:t>
            </a:r>
          </a:p>
        </p:txBody>
      </p:sp>
      <p:pic>
        <p:nvPicPr>
          <p:cNvPr id="2050" name="Picture 2" descr="Diseño jerárquico de la red de computadoras">
            <a:extLst>
              <a:ext uri="{FF2B5EF4-FFF2-40B4-BE49-F238E27FC236}">
                <a16:creationId xmlns:a16="http://schemas.microsoft.com/office/drawing/2014/main" id="{72F8150C-D72B-9993-2264-5230EE770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554" y="2947874"/>
            <a:ext cx="4228420" cy="2537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342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A58025-A8EE-320D-93CC-34CCFCC9F3F2}"/>
              </a:ext>
            </a:extLst>
          </p:cNvPr>
          <p:cNvSpPr>
            <a:spLocks noGrp="1"/>
          </p:cNvSpPr>
          <p:nvPr>
            <p:ph type="ctrTitle"/>
          </p:nvPr>
        </p:nvSpPr>
        <p:spPr/>
        <p:txBody>
          <a:bodyPr/>
          <a:lstStyle/>
          <a:p>
            <a:r>
              <a:rPr lang="es-MX" dirty="0"/>
              <a:t>Gracias por su atención</a:t>
            </a:r>
          </a:p>
        </p:txBody>
      </p:sp>
      <p:sp>
        <p:nvSpPr>
          <p:cNvPr id="3" name="Subtítulo 2">
            <a:extLst>
              <a:ext uri="{FF2B5EF4-FFF2-40B4-BE49-F238E27FC236}">
                <a16:creationId xmlns:a16="http://schemas.microsoft.com/office/drawing/2014/main" id="{966971F7-39FA-FFD3-479D-0D08612A2F90}"/>
              </a:ext>
            </a:extLst>
          </p:cNvPr>
          <p:cNvSpPr>
            <a:spLocks noGrp="1"/>
          </p:cNvSpPr>
          <p:nvPr>
            <p:ph type="subTitle" idx="1"/>
          </p:nvPr>
        </p:nvSpPr>
        <p:spPr/>
        <p:txBody>
          <a:bodyPr>
            <a:normAutofit fontScale="62500" lnSpcReduction="20000"/>
          </a:bodyPr>
          <a:lstStyle/>
          <a:p>
            <a:r>
              <a:rPr lang="es-MX" dirty="0"/>
              <a:t>Procedencia de información:</a:t>
            </a:r>
            <a:endParaRPr lang="es-MX" dirty="0">
              <a:hlinkClick r:id="rId2"/>
            </a:endParaRPr>
          </a:p>
          <a:p>
            <a:pPr algn="just"/>
            <a:r>
              <a:rPr lang="es-MX" dirty="0">
                <a:hlinkClick r:id="rId2"/>
              </a:rPr>
              <a:t>https://techriders.tajamar.es/redes-conmutadas/</a:t>
            </a:r>
            <a:endParaRPr lang="es-MX" dirty="0"/>
          </a:p>
          <a:p>
            <a:pPr algn="just"/>
            <a:r>
              <a:rPr lang="es-MX" dirty="0">
                <a:hlinkClick r:id="rId3"/>
              </a:rPr>
              <a:t>https://prezi.com/0pnm8iow5dn-/que-es-una-red-conmutada/#:~:text=Una%20red%20conmutada%20es%20aquella,de%20nodos%20de%20comunicación%20intermedios.&amp;text=Un%20nodo%20(una%20computadora)%20almacena,que%20la%20ruta%20esté%20libre</a:t>
            </a:r>
            <a:r>
              <a:rPr lang="es-MX" dirty="0"/>
              <a:t>.</a:t>
            </a:r>
          </a:p>
        </p:txBody>
      </p:sp>
    </p:spTree>
    <p:extLst>
      <p:ext uri="{BB962C8B-B14F-4D97-AF65-F5344CB8AC3E}">
        <p14:creationId xmlns:p14="http://schemas.microsoft.com/office/powerpoint/2010/main" val="9086409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61</TotalTime>
  <Words>394</Words>
  <Application>Microsoft Office PowerPoint</Application>
  <PresentationFormat>Panorámica</PresentationFormat>
  <Paragraphs>24</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Garamond</vt:lpstr>
      <vt:lpstr>Orgánico</vt:lpstr>
      <vt:lpstr>Redes conmutadas</vt:lpstr>
      <vt:lpstr>¿Qué es una red conmutada?</vt:lpstr>
      <vt:lpstr>Presentación de PowerPoint</vt:lpstr>
      <vt:lpstr>Capa de núcleo</vt:lpstr>
      <vt:lpstr>Capa distribución</vt:lpstr>
      <vt:lpstr>Capa de acceso</vt:lpstr>
      <vt:lpstr>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 conmutadas</dc:title>
  <dc:creator>gabo DL</dc:creator>
  <cp:lastModifiedBy>gabo DL</cp:lastModifiedBy>
  <cp:revision>2</cp:revision>
  <dcterms:created xsi:type="dcterms:W3CDTF">2023-03-15T07:12:43Z</dcterms:created>
  <dcterms:modified xsi:type="dcterms:W3CDTF">2023-03-15T14:13:19Z</dcterms:modified>
</cp:coreProperties>
</file>