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21709C-C16E-44B3-A8B9-697726742CEE}" type="datetimeFigureOut">
              <a:rPr lang="en-SG" smtClean="0"/>
              <a:t>4/5/2014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Innovation Challenge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16568"/>
            <a:ext cx="7854696" cy="21446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Managing Healthcare Costs in Singapore</a:t>
            </a:r>
          </a:p>
          <a:p>
            <a:endParaRPr lang="en-US" dirty="0"/>
          </a:p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Aung </a:t>
            </a:r>
            <a:r>
              <a:rPr lang="en-US" dirty="0" err="1" smtClean="0"/>
              <a:t>Myint</a:t>
            </a:r>
            <a:r>
              <a:rPr lang="en-US" dirty="0" smtClean="0"/>
              <a:t> </a:t>
            </a:r>
            <a:r>
              <a:rPr lang="en-US" dirty="0" err="1" smtClean="0"/>
              <a:t>Thein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 May 2014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6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16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Data Innovation Challenge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Aung Myint Thein</dc:creator>
  <cp:lastModifiedBy>Aung Myint Thein</cp:lastModifiedBy>
  <cp:revision>3</cp:revision>
  <dcterms:created xsi:type="dcterms:W3CDTF">2014-05-04T09:18:40Z</dcterms:created>
  <dcterms:modified xsi:type="dcterms:W3CDTF">2014-05-04T10:39:00Z</dcterms:modified>
</cp:coreProperties>
</file>