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5" r:id="rId4"/>
    <p:sldId id="266" r:id="rId5"/>
    <p:sldId id="268" r:id="rId6"/>
    <p:sldId id="264" r:id="rId7"/>
    <p:sldId id="258" r:id="rId8"/>
    <p:sldId id="257" r:id="rId9"/>
    <p:sldId id="261" r:id="rId10"/>
    <p:sldId id="260" r:id="rId11"/>
    <p:sldId id="259" r:id="rId12"/>
    <p:sldId id="269" r:id="rId13"/>
    <p:sldId id="262" r:id="rId14"/>
    <p:sldId id="26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21709C-C16E-44B3-A8B9-697726742CEE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Innovation Challenge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16568"/>
            <a:ext cx="7854696" cy="21446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Managing Healthcare Costs in Singapore</a:t>
            </a:r>
          </a:p>
          <a:p>
            <a:endParaRPr lang="en-US" dirty="0"/>
          </a:p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Aung </a:t>
            </a:r>
            <a:r>
              <a:rPr lang="en-US" dirty="0" err="1" smtClean="0"/>
              <a:t>Myint</a:t>
            </a:r>
            <a:r>
              <a:rPr lang="en-US" dirty="0" smtClean="0"/>
              <a:t> </a:t>
            </a:r>
            <a:r>
              <a:rPr lang="en-US" dirty="0" err="1" smtClean="0"/>
              <a:t>Thein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7 May 2014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6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" y="1385887"/>
            <a:ext cx="9113416" cy="4240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62068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based on age and bill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340768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Description of each item in the bills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per day for each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accurate classification of hospitals from </a:t>
            </a:r>
            <a:r>
              <a:rPr lang="en-US" dirty="0" smtClean="0"/>
              <a:t>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systematic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4624"/>
            <a:ext cx="5544616" cy="2404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420888"/>
            <a:ext cx="5544617" cy="22336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4653136"/>
            <a:ext cx="5544618" cy="22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76924"/>
              </p:ext>
            </p:extLst>
          </p:nvPr>
        </p:nvGraphicFramePr>
        <p:xfrm>
          <a:off x="1331640" y="278092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683568" y="1124744"/>
            <a:ext cx="504056" cy="4464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556792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used and the finding (formula)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interesting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Bill Category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16 Clusters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interesting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 to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4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4773" y="2132856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Linear Regression </a:t>
            </a:r>
          </a:p>
          <a:p>
            <a:endParaRPr lang="en-US" dirty="0"/>
          </a:p>
          <a:p>
            <a:r>
              <a:rPr lang="en-US" dirty="0" smtClean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5149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91683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dependent on disease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Age, Bill category, Type of Hospital (13), Duration of stay,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Year of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9807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most interesting thing about the 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8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723" y="476672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learning, iteratively the model can improve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detailed and refined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processing time, faster decision making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3212976"/>
            <a:ext cx="5616624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3608" y="3212976"/>
            <a:ext cx="1215752" cy="927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763361" cy="41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342</TotalTime>
  <Words>156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Data Innovation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n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Aung Myint Thein</dc:creator>
  <cp:lastModifiedBy>AUNG Myint Thein</cp:lastModifiedBy>
  <cp:revision>32</cp:revision>
  <dcterms:created xsi:type="dcterms:W3CDTF">2014-05-04T09:18:40Z</dcterms:created>
  <dcterms:modified xsi:type="dcterms:W3CDTF">2014-05-06T14:12:13Z</dcterms:modified>
</cp:coreProperties>
</file>