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5" r:id="rId4"/>
    <p:sldId id="266" r:id="rId5"/>
    <p:sldId id="268" r:id="rId6"/>
    <p:sldId id="264" r:id="rId7"/>
    <p:sldId id="258" r:id="rId8"/>
    <p:sldId id="257" r:id="rId9"/>
    <p:sldId id="261" r:id="rId10"/>
    <p:sldId id="260" r:id="rId11"/>
    <p:sldId id="259" r:id="rId12"/>
    <p:sldId id="269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709C-C16E-44B3-A8B9-697726742CEE}" type="datetimeFigureOut">
              <a:rPr lang="en-SG" smtClean="0"/>
              <a:t>5/5/2014</a:t>
            </a:fld>
            <a:endParaRPr lang="en-S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E5A8-426C-428A-B0DA-36856EC43F72}" type="slidenum">
              <a:rPr lang="en-SG" smtClean="0"/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709C-C16E-44B3-A8B9-697726742CEE}" type="datetimeFigureOut">
              <a:rPr lang="en-SG" smtClean="0"/>
              <a:t>5/5/2014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E5A8-426C-428A-B0DA-36856EC43F7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709C-C16E-44B3-A8B9-697726742CEE}" type="datetimeFigureOut">
              <a:rPr lang="en-SG" smtClean="0"/>
              <a:t>5/5/2014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E5A8-426C-428A-B0DA-36856EC43F7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709C-C16E-44B3-A8B9-697726742CEE}" type="datetimeFigureOut">
              <a:rPr lang="en-SG" smtClean="0"/>
              <a:t>5/5/2014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E5A8-426C-428A-B0DA-36856EC43F7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709C-C16E-44B3-A8B9-697726742CEE}" type="datetimeFigureOut">
              <a:rPr lang="en-SG" smtClean="0"/>
              <a:t>5/5/2014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E5A8-426C-428A-B0DA-36856EC43F72}" type="slidenum">
              <a:rPr lang="en-SG" smtClean="0"/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709C-C16E-44B3-A8B9-697726742CEE}" type="datetimeFigureOut">
              <a:rPr lang="en-SG" smtClean="0"/>
              <a:t>5/5/2014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E5A8-426C-428A-B0DA-36856EC43F7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709C-C16E-44B3-A8B9-697726742CEE}" type="datetimeFigureOut">
              <a:rPr lang="en-SG" smtClean="0"/>
              <a:t>5/5/2014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E5A8-426C-428A-B0DA-36856EC43F7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709C-C16E-44B3-A8B9-697726742CEE}" type="datetimeFigureOut">
              <a:rPr lang="en-SG" smtClean="0"/>
              <a:t>5/5/2014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E5A8-426C-428A-B0DA-36856EC43F7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709C-C16E-44B3-A8B9-697726742CEE}" type="datetimeFigureOut">
              <a:rPr lang="en-SG" smtClean="0"/>
              <a:t>5/5/2014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E5A8-426C-428A-B0DA-36856EC43F7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709C-C16E-44B3-A8B9-697726742CEE}" type="datetimeFigureOut">
              <a:rPr lang="en-SG" smtClean="0"/>
              <a:t>5/5/2014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E5A8-426C-428A-B0DA-36856EC43F7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709C-C16E-44B3-A8B9-697726742CEE}" type="datetimeFigureOut">
              <a:rPr lang="en-SG" smtClean="0"/>
              <a:t>5/5/2014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253E5A8-426C-428A-B0DA-36856EC43F72}" type="slidenum">
              <a:rPr lang="en-SG" smtClean="0"/>
              <a:t>‹#›</a:t>
            </a:fld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D21709C-C16E-44B3-A8B9-697726742CEE}" type="datetimeFigureOut">
              <a:rPr lang="en-SG" smtClean="0"/>
              <a:t>5/5/2014</a:t>
            </a:fld>
            <a:endParaRPr lang="en-S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253E5A8-426C-428A-B0DA-36856EC43F72}" type="slidenum">
              <a:rPr lang="en-SG" smtClean="0"/>
              <a:t>‹#›</a:t>
            </a:fld>
            <a:endParaRPr lang="en-S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Innovation Challenge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16568"/>
            <a:ext cx="7854696" cy="214468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Managing Healthcare Costs in Singapore</a:t>
            </a:r>
          </a:p>
          <a:p>
            <a:endParaRPr lang="en-US" dirty="0"/>
          </a:p>
          <a:p>
            <a:r>
              <a:rPr lang="en-US" dirty="0" smtClean="0"/>
              <a:t>Presented by </a:t>
            </a:r>
          </a:p>
          <a:p>
            <a:r>
              <a:rPr lang="en-US" dirty="0" smtClean="0"/>
              <a:t>Aung </a:t>
            </a:r>
            <a:r>
              <a:rPr lang="en-US" dirty="0" err="1" smtClean="0"/>
              <a:t>Myint</a:t>
            </a:r>
            <a:r>
              <a:rPr lang="en-US" dirty="0" smtClean="0"/>
              <a:t> </a:t>
            </a:r>
            <a:r>
              <a:rPr lang="en-US" dirty="0" err="1" smtClean="0"/>
              <a:t>Thein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7 May 2014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967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5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" y="1385887"/>
            <a:ext cx="9113416" cy="42404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5616" y="62068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Clustering based on age and bill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0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1340768"/>
            <a:ext cx="6192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Description of each item in the bills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Average per day for each hospital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accurate classification of hospitals from </a:t>
            </a:r>
            <a:r>
              <a:rPr lang="en-US" dirty="0" smtClean="0"/>
              <a:t>experts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55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 n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98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4624"/>
            <a:ext cx="5544616" cy="24040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79" y="2420888"/>
            <a:ext cx="5544617" cy="22336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79" y="4653136"/>
            <a:ext cx="5544618" cy="220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0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556792"/>
            <a:ext cx="85689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Methods used and the finding (formula)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interesting 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Age groups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Bill Category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16 Clusters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interesting 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Values to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Improvements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040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4773" y="2132856"/>
            <a:ext cx="2952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Logistic Regression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Linear Regression </a:t>
            </a:r>
          </a:p>
          <a:p>
            <a:endParaRPr lang="en-US" dirty="0"/>
          </a:p>
          <a:p>
            <a:r>
              <a:rPr lang="en-US" dirty="0" smtClean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251495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1916832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dependent on disease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Age, Bill category, Type of Hospital (13), Duration of stay,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Year of admission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98072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most interesting thing about the solution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583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0723" y="476672"/>
            <a:ext cx="7272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Machine learning, iteratively the model can improve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detailed and refined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Less processing time, faster decision making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3212976"/>
            <a:ext cx="5616624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43608" y="3212976"/>
            <a:ext cx="1215752" cy="927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14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84784"/>
            <a:ext cx="6763361" cy="415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9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2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1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167</TotalTime>
  <Words>129</Words>
  <Application>Microsoft Office PowerPoint</Application>
  <PresentationFormat>On-screen Show (4:3)</PresentationFormat>
  <Paragraphs>49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Data Innovation Challenge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n 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Aung Myint Thein</dc:creator>
  <cp:lastModifiedBy>AUNG Myint Thein</cp:lastModifiedBy>
  <cp:revision>26</cp:revision>
  <dcterms:created xsi:type="dcterms:W3CDTF">2014-05-04T09:18:40Z</dcterms:created>
  <dcterms:modified xsi:type="dcterms:W3CDTF">2014-05-05T15:12:59Z</dcterms:modified>
</cp:coreProperties>
</file>