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FastPres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 presentations fast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 a simple text file</a:t>
            </a:r>
          </a:p>
          <a:p>
            <a:r>
              <a:t>Run the program </a:t>
            </a:r>
          </a:p>
          <a:p>
            <a:r>
              <a:t>Get a formatted .pptx file ready to present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85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was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</a:t>
            </a:r>
          </a:p>
          <a:p>
            <a:r>
              <a:t>Django</a:t>
            </a:r>
          </a:p>
          <a:p>
            <a:r>
              <a:t>React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85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Slide</a:t>
            </a:r>
          </a:p>
        </p:txBody>
      </p:sp>
      <p:pic>
        <p:nvPicPr>
          <p:cNvPr id="3" name="Picture 2" descr="stock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must have a title slide</a:t>
            </a:r>
          </a:p>
          <a:p>
            <a:r>
              <a:t>The other slides must have a title; everything else is optional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85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version's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Currently, images only work with the local python 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Graphs</a:t>
            </a:r>
          </a:p>
          <a:p>
            <a:r>
              <a:t>More customizability: option to set font size, color, etc</a:t>
            </a:r>
          </a:p>
          <a:p>
            <a:r>
              <a:t>Save templates to user account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85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