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4200/index.html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71600" y="1645920"/>
            <a:ext cx="1919160" cy="10962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80160" y="914400"/>
            <a:ext cx="457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 new my-app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114800" y="1554480"/>
            <a:ext cx="1919160" cy="10962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App.component.css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026120" y="1125360"/>
            <a:ext cx="1919160" cy="10962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AddressEntry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132320" y="3017520"/>
            <a:ext cx="1919160" cy="10962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AddressItem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926080" y="365760"/>
            <a:ext cx="6856920" cy="4753800"/>
          </a:xfrm>
          <a:prstGeom prst="rect">
            <a:avLst/>
          </a:prstGeom>
          <a:solidFill>
            <a:srgbClr val="ffffff"/>
          </a:solidFill>
          <a:ln w="18360">
            <a:solidFill>
              <a:srgbClr val="1b75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3200400" y="640080"/>
            <a:ext cx="27421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b3"/>
                </a:solidFill>
                <a:latin typeface="Arial"/>
                <a:ea typeface="DejaVu Sans"/>
              </a:rPr>
              <a:t>AppComponent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474720" y="1280160"/>
            <a:ext cx="3565080" cy="10962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3474720" y="1280160"/>
            <a:ext cx="3382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AddressEntryComponent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474720" y="2834640"/>
            <a:ext cx="3565080" cy="601200"/>
          </a:xfrm>
          <a:prstGeom prst="rect">
            <a:avLst/>
          </a:prstGeom>
          <a:solidFill>
            <a:srgbClr val="ffffff"/>
          </a:solidFill>
          <a:ln w="1836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3474720" y="2834640"/>
            <a:ext cx="3382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AddressComponent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3474720" y="3554640"/>
            <a:ext cx="3565080" cy="601200"/>
          </a:xfrm>
          <a:prstGeom prst="rect">
            <a:avLst/>
          </a:prstGeom>
          <a:solidFill>
            <a:srgbClr val="ffffff"/>
          </a:solidFill>
          <a:ln w="1836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474720" y="3554640"/>
            <a:ext cx="3382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AddressComponent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474720" y="4310640"/>
            <a:ext cx="3565080" cy="601200"/>
          </a:xfrm>
          <a:prstGeom prst="rect">
            <a:avLst/>
          </a:prstGeom>
          <a:solidFill>
            <a:srgbClr val="ffffff"/>
          </a:solidFill>
          <a:ln w="1836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3474720" y="4310640"/>
            <a:ext cx="3382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AddressComponent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005840" y="2834640"/>
            <a:ext cx="1461960" cy="82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Line 12"/>
          <p:cNvSpPr/>
          <p:nvPr/>
        </p:nvSpPr>
        <p:spPr>
          <a:xfrm flipH="1" flipV="1">
            <a:off x="2103120" y="1920240"/>
            <a:ext cx="137160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3"/>
          <p:cNvSpPr/>
          <p:nvPr/>
        </p:nvSpPr>
        <p:spPr>
          <a:xfrm>
            <a:off x="274320" y="1546560"/>
            <a:ext cx="255924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newAddress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Line 14"/>
          <p:cNvSpPr/>
          <p:nvPr/>
        </p:nvSpPr>
        <p:spPr>
          <a:xfrm flipV="1">
            <a:off x="1828800" y="914400"/>
            <a:ext cx="13716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5"/>
          <p:cNvSpPr/>
          <p:nvPr/>
        </p:nvSpPr>
        <p:spPr>
          <a:xfrm>
            <a:off x="822960" y="2049480"/>
            <a:ext cx="2925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EventEmitter&lt;Address&gt;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1188720" y="896040"/>
            <a:ext cx="2925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(newAddress)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7406640" y="2011680"/>
            <a:ext cx="21934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b75bc"/>
                </a:solidFill>
                <a:latin typeface="Arial"/>
                <a:ea typeface="DejaVu Sans"/>
              </a:rPr>
              <a:t>List of Address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" name="Line 18"/>
          <p:cNvSpPr/>
          <p:nvPr/>
        </p:nvSpPr>
        <p:spPr>
          <a:xfrm flipH="1">
            <a:off x="7040880" y="2377440"/>
            <a:ext cx="11887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9"/>
          <p:cNvSpPr/>
          <p:nvPr/>
        </p:nvSpPr>
        <p:spPr>
          <a:xfrm flipH="1">
            <a:off x="7040880" y="2377440"/>
            <a:ext cx="1188720" cy="1554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0"/>
          <p:cNvSpPr/>
          <p:nvPr/>
        </p:nvSpPr>
        <p:spPr>
          <a:xfrm flipH="1">
            <a:off x="7077240" y="2377440"/>
            <a:ext cx="1152360" cy="2310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>
            <a:off x="7132320" y="329184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[address]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Line 22"/>
          <p:cNvSpPr/>
          <p:nvPr/>
        </p:nvSpPr>
        <p:spPr>
          <a:xfrm flipH="1">
            <a:off x="7041240" y="2377440"/>
            <a:ext cx="11887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3"/>
          <p:cNvSpPr/>
          <p:nvPr/>
        </p:nvSpPr>
        <p:spPr>
          <a:xfrm flipV="1">
            <a:off x="6858000" y="4687920"/>
            <a:ext cx="1371600" cy="6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4"/>
          <p:cNvSpPr/>
          <p:nvPr/>
        </p:nvSpPr>
        <p:spPr>
          <a:xfrm>
            <a:off x="7498080" y="431712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(deleteAddress)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25"/>
          <p:cNvSpPr/>
          <p:nvPr/>
        </p:nvSpPr>
        <p:spPr>
          <a:xfrm>
            <a:off x="457200" y="3931920"/>
            <a:ext cx="1919160" cy="1096200"/>
          </a:xfrm>
          <a:prstGeom prst="rect">
            <a:avLst/>
          </a:prstGeom>
          <a:solidFill>
            <a:srgbClr val="fff685"/>
          </a:solidFill>
          <a:ln>
            <a:solidFill>
              <a:srgbClr val="c3831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Line 26"/>
          <p:cNvSpPr/>
          <p:nvPr/>
        </p:nvSpPr>
        <p:spPr>
          <a:xfrm flipV="1">
            <a:off x="2377440" y="1828800"/>
            <a:ext cx="155448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27"/>
          <p:cNvSpPr/>
          <p:nvPr/>
        </p:nvSpPr>
        <p:spPr>
          <a:xfrm flipV="1">
            <a:off x="2377440" y="3200400"/>
            <a:ext cx="12801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8"/>
          <p:cNvSpPr/>
          <p:nvPr/>
        </p:nvSpPr>
        <p:spPr>
          <a:xfrm>
            <a:off x="2468880" y="2468880"/>
            <a:ext cx="28335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injection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59680" y="3288240"/>
            <a:ext cx="6637320" cy="547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822960" y="4019760"/>
            <a:ext cx="7954200" cy="547560"/>
          </a:xfrm>
          <a:prstGeom prst="rect">
            <a:avLst/>
          </a:prstGeom>
          <a:solidFill>
            <a:srgbClr val="fff685"/>
          </a:solidFill>
          <a:ln>
            <a:solidFill>
              <a:srgbClr val="c3831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59680" y="2465280"/>
            <a:ext cx="3199320" cy="5475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AddressEntryComponent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4334400" y="2465280"/>
            <a:ext cx="3199320" cy="547560"/>
          </a:xfrm>
          <a:prstGeom prst="rect">
            <a:avLst/>
          </a:prstGeom>
          <a:solidFill>
            <a:srgbClr val="fcd4d1"/>
          </a:solidFill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4334400" y="1781280"/>
            <a:ext cx="3199320" cy="547560"/>
          </a:xfrm>
          <a:prstGeom prst="rect">
            <a:avLst/>
          </a:prstGeom>
          <a:solidFill>
            <a:srgbClr val="fcd4d1"/>
          </a:solidFill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4334400" y="1097280"/>
            <a:ext cx="3199320" cy="547560"/>
          </a:xfrm>
          <a:prstGeom prst="rect">
            <a:avLst/>
          </a:prstGeom>
          <a:solidFill>
            <a:srgbClr val="fcd4d1"/>
          </a:solidFill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7"/>
          <p:cNvSpPr/>
          <p:nvPr/>
        </p:nvSpPr>
        <p:spPr>
          <a:xfrm>
            <a:off x="7772400" y="1097280"/>
            <a:ext cx="913320" cy="2742120"/>
          </a:xfrm>
          <a:prstGeom prst="rect">
            <a:avLst/>
          </a:prstGeom>
          <a:solidFill>
            <a:srgbClr val="e0efd4"/>
          </a:solidFill>
          <a:ln>
            <a:solidFill>
              <a:srgbClr val="40792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8"/>
          <p:cNvSpPr/>
          <p:nvPr/>
        </p:nvSpPr>
        <p:spPr>
          <a:xfrm rot="16200000">
            <a:off x="6855120" y="2296800"/>
            <a:ext cx="2742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AddressService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1840" y="1280160"/>
            <a:ext cx="2559600" cy="2833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321840" y="365760"/>
            <a:ext cx="3474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http://localhost:4200/index.html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868560" y="202320"/>
            <a:ext cx="2925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http://localhost:4200/films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3960000" y="731520"/>
            <a:ext cx="2559600" cy="2833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4234320" y="1005840"/>
            <a:ext cx="2010960" cy="228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of flims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7007760" y="390960"/>
            <a:ext cx="2925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http://localhost:4200/film/1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7315200" y="920160"/>
            <a:ext cx="2559600" cy="2833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7589520" y="1194480"/>
            <a:ext cx="2010960" cy="228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Film detail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321840" y="365760"/>
            <a:ext cx="3474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321840" y="365760"/>
            <a:ext cx="3474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321840" y="365760"/>
            <a:ext cx="3474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321840" y="365760"/>
            <a:ext cx="3474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http://localhost:4200/index.html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65760"/>
            <a:ext cx="8869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CORS – </a:t>
            </a:r>
            <a:r>
              <a:rPr b="0" lang="en-US" sz="1800" spc="-1" strike="noStrike">
                <a:latin typeface="Arial"/>
              </a:rPr>
              <a:t>cross </a:t>
            </a:r>
            <a:r>
              <a:rPr b="0" lang="en-US" sz="1800" spc="-1" strike="noStrike">
                <a:latin typeface="Arial"/>
              </a:rPr>
              <a:t>origin </a:t>
            </a:r>
            <a:r>
              <a:rPr b="0" lang="en-US" sz="1800" spc="-1" strike="noStrike">
                <a:latin typeface="Arial"/>
              </a:rPr>
              <a:t>resource </a:t>
            </a:r>
            <a:r>
              <a:rPr b="0" lang="en-US" sz="1800" spc="-1" strike="noStrike">
                <a:latin typeface="Arial"/>
              </a:rPr>
              <a:t>sharing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63040" y="2103120"/>
            <a:ext cx="2286000" cy="1280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Angular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Localhost:4200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766560" y="2103120"/>
            <a:ext cx="2286000" cy="1280160"/>
          </a:xfrm>
          <a:prstGeom prst="rect">
            <a:avLst/>
          </a:prstGeom>
          <a:solidFill>
            <a:srgbClr val="fff450"/>
          </a:solidFill>
          <a:ln>
            <a:solidFill>
              <a:srgbClr val="ccbe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Servlet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206240" y="4572000"/>
            <a:ext cx="1645920" cy="731520"/>
          </a:xfrm>
          <a:prstGeom prst="rect">
            <a:avLst/>
          </a:prstGeom>
          <a:solidFill>
            <a:srgbClr val="f8aa97"/>
          </a:solidFill>
          <a:ln>
            <a:solidFill>
              <a:srgbClr val="ba13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Browser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3383280" y="3383280"/>
            <a:ext cx="109728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6"/>
          <p:cNvSpPr txBox="1"/>
          <p:nvPr/>
        </p:nvSpPr>
        <p:spPr>
          <a:xfrm>
            <a:off x="914400" y="4389120"/>
            <a:ext cx="3108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Angular application </a:t>
            </a:r>
            <a:r>
              <a:rPr b="0" lang="en-US" sz="1800" spc="-1" strike="noStrike">
                <a:latin typeface="Arial"/>
              </a:rPr>
              <a:t>is loaded from </a:t>
            </a:r>
            <a:r>
              <a:rPr b="0" lang="en-US" sz="1800" spc="-1" strike="noStrike">
                <a:latin typeface="Arial"/>
              </a:rPr>
              <a:t>localhost:4200, the </a:t>
            </a:r>
            <a:r>
              <a:rPr b="0" lang="en-US" sz="1800" spc="-1" strike="noStrike">
                <a:latin typeface="Arial"/>
              </a:rPr>
              <a:t>origin is </a:t>
            </a:r>
            <a:r>
              <a:rPr b="0" lang="en-US" sz="1800" spc="-1" strike="noStrike">
                <a:latin typeface="Arial"/>
              </a:rPr>
              <a:t>localhost:4200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Line 7"/>
          <p:cNvSpPr/>
          <p:nvPr/>
        </p:nvSpPr>
        <p:spPr>
          <a:xfrm flipV="1">
            <a:off x="5394960" y="3108960"/>
            <a:ext cx="137160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8"/>
          <p:cNvSpPr txBox="1"/>
          <p:nvPr/>
        </p:nvSpPr>
        <p:spPr>
          <a:xfrm>
            <a:off x="4846320" y="33832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Servlet is </a:t>
            </a:r>
            <a:r>
              <a:rPr b="0" lang="en-US" sz="1800" spc="-1" strike="noStrike">
                <a:latin typeface="Arial"/>
              </a:rPr>
              <a:t>non-origin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Line 9"/>
          <p:cNvSpPr/>
          <p:nvPr/>
        </p:nvSpPr>
        <p:spPr>
          <a:xfrm flipH="1">
            <a:off x="5852160" y="3383280"/>
            <a:ext cx="146304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10"/>
          <p:cNvSpPr txBox="1"/>
          <p:nvPr/>
        </p:nvSpPr>
        <p:spPr>
          <a:xfrm>
            <a:off x="6287040" y="4244040"/>
            <a:ext cx="3497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Access-Control-Allow-Origin: *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770640" y="2103120"/>
            <a:ext cx="1188720" cy="1097280"/>
          </a:xfrm>
          <a:prstGeom prst="rect">
            <a:avLst/>
          </a:prstGeom>
          <a:solidFill>
            <a:srgbClr val="add58a"/>
          </a:solidFill>
          <a:ln>
            <a:solidFill>
              <a:srgbClr val="40792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138640" y="2103120"/>
            <a:ext cx="1188720" cy="1097280"/>
          </a:xfrm>
          <a:prstGeom prst="rect">
            <a:avLst/>
          </a:prstGeom>
          <a:solidFill>
            <a:srgbClr val="add58a"/>
          </a:solidFill>
          <a:ln>
            <a:solidFill>
              <a:srgbClr val="40792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858000" y="1463040"/>
            <a:ext cx="219456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FilmsServlet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858000" y="2834640"/>
            <a:ext cx="219456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AnotherServlet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402640" y="2103120"/>
            <a:ext cx="1188720" cy="1097280"/>
          </a:xfrm>
          <a:prstGeom prst="rect">
            <a:avLst/>
          </a:prstGeom>
          <a:solidFill>
            <a:srgbClr val="add58a"/>
          </a:solidFill>
          <a:ln>
            <a:solidFill>
              <a:srgbClr val="40792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Line 6"/>
          <p:cNvSpPr/>
          <p:nvPr/>
        </p:nvSpPr>
        <p:spPr>
          <a:xfrm>
            <a:off x="1371600" y="2286000"/>
            <a:ext cx="5394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"/>
          <p:cNvSpPr/>
          <p:nvPr/>
        </p:nvSpPr>
        <p:spPr>
          <a:xfrm flipH="1">
            <a:off x="1662480" y="2926080"/>
            <a:ext cx="4937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8"/>
          <p:cNvSpPr txBox="1"/>
          <p:nvPr/>
        </p:nvSpPr>
        <p:spPr>
          <a:xfrm>
            <a:off x="822960" y="1848240"/>
            <a:ext cx="4846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ServletRequest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9"/>
          <p:cNvSpPr txBox="1"/>
          <p:nvPr/>
        </p:nvSpPr>
        <p:spPr>
          <a:xfrm>
            <a:off x="822960" y="3108960"/>
            <a:ext cx="4846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ServletResponse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3200400" y="1626480"/>
            <a:ext cx="1005840" cy="659520"/>
          </a:xfrm>
          <a:custGeom>
            <a:avLst/>
            <a:gdLst/>
            <a:ahLst/>
            <a:rect l="0" t="0" r="r" b="b"/>
            <a:pathLst>
              <a:path w="3145" h="1371">
                <a:moveTo>
                  <a:pt x="2109" y="916"/>
                </a:moveTo>
                <a:lnTo>
                  <a:pt x="2108" y="892"/>
                </a:lnTo>
                <a:lnTo>
                  <a:pt x="2105" y="869"/>
                </a:lnTo>
                <a:lnTo>
                  <a:pt x="2101" y="845"/>
                </a:lnTo>
                <a:lnTo>
                  <a:pt x="2094" y="822"/>
                </a:lnTo>
                <a:lnTo>
                  <a:pt x="2086" y="799"/>
                </a:lnTo>
                <a:lnTo>
                  <a:pt x="2076" y="776"/>
                </a:lnTo>
                <a:lnTo>
                  <a:pt x="2065" y="754"/>
                </a:lnTo>
                <a:lnTo>
                  <a:pt x="2051" y="732"/>
                </a:lnTo>
                <a:lnTo>
                  <a:pt x="2036" y="710"/>
                </a:lnTo>
                <a:lnTo>
                  <a:pt x="2020" y="689"/>
                </a:lnTo>
                <a:lnTo>
                  <a:pt x="2001" y="669"/>
                </a:lnTo>
                <a:lnTo>
                  <a:pt x="1981" y="649"/>
                </a:lnTo>
                <a:lnTo>
                  <a:pt x="1960" y="630"/>
                </a:lnTo>
                <a:lnTo>
                  <a:pt x="1937" y="612"/>
                </a:lnTo>
                <a:lnTo>
                  <a:pt x="1913" y="594"/>
                </a:lnTo>
                <a:lnTo>
                  <a:pt x="1888" y="578"/>
                </a:lnTo>
                <a:lnTo>
                  <a:pt x="1861" y="562"/>
                </a:lnTo>
                <a:lnTo>
                  <a:pt x="1833" y="547"/>
                </a:lnTo>
                <a:lnTo>
                  <a:pt x="1804" y="533"/>
                </a:lnTo>
                <a:lnTo>
                  <a:pt x="1774" y="520"/>
                </a:lnTo>
                <a:lnTo>
                  <a:pt x="1743" y="508"/>
                </a:lnTo>
                <a:lnTo>
                  <a:pt x="1711" y="497"/>
                </a:lnTo>
                <a:lnTo>
                  <a:pt x="1678" y="487"/>
                </a:lnTo>
                <a:lnTo>
                  <a:pt x="1644" y="478"/>
                </a:lnTo>
                <a:lnTo>
                  <a:pt x="1610" y="470"/>
                </a:lnTo>
                <a:lnTo>
                  <a:pt x="1575" y="464"/>
                </a:lnTo>
                <a:lnTo>
                  <a:pt x="1540" y="459"/>
                </a:lnTo>
                <a:lnTo>
                  <a:pt x="1505" y="454"/>
                </a:lnTo>
                <a:lnTo>
                  <a:pt x="1469" y="451"/>
                </a:lnTo>
                <a:lnTo>
                  <a:pt x="1433" y="450"/>
                </a:lnTo>
                <a:lnTo>
                  <a:pt x="1397" y="449"/>
                </a:lnTo>
                <a:lnTo>
                  <a:pt x="1361" y="450"/>
                </a:lnTo>
                <a:lnTo>
                  <a:pt x="1325" y="451"/>
                </a:lnTo>
                <a:lnTo>
                  <a:pt x="1289" y="454"/>
                </a:lnTo>
                <a:lnTo>
                  <a:pt x="1254" y="459"/>
                </a:lnTo>
                <a:lnTo>
                  <a:pt x="1219" y="464"/>
                </a:lnTo>
                <a:lnTo>
                  <a:pt x="1184" y="470"/>
                </a:lnTo>
                <a:lnTo>
                  <a:pt x="1150" y="478"/>
                </a:lnTo>
                <a:lnTo>
                  <a:pt x="1116" y="487"/>
                </a:lnTo>
                <a:lnTo>
                  <a:pt x="1083" y="497"/>
                </a:lnTo>
                <a:lnTo>
                  <a:pt x="1051" y="508"/>
                </a:lnTo>
                <a:lnTo>
                  <a:pt x="1020" y="520"/>
                </a:lnTo>
                <a:lnTo>
                  <a:pt x="990" y="533"/>
                </a:lnTo>
                <a:lnTo>
                  <a:pt x="961" y="547"/>
                </a:lnTo>
                <a:lnTo>
                  <a:pt x="933" y="562"/>
                </a:lnTo>
                <a:lnTo>
                  <a:pt x="906" y="578"/>
                </a:lnTo>
                <a:lnTo>
                  <a:pt x="881" y="594"/>
                </a:lnTo>
                <a:lnTo>
                  <a:pt x="857" y="612"/>
                </a:lnTo>
                <a:lnTo>
                  <a:pt x="834" y="630"/>
                </a:lnTo>
                <a:lnTo>
                  <a:pt x="813" y="649"/>
                </a:lnTo>
                <a:lnTo>
                  <a:pt x="793" y="669"/>
                </a:lnTo>
                <a:lnTo>
                  <a:pt x="774" y="689"/>
                </a:lnTo>
                <a:lnTo>
                  <a:pt x="758" y="710"/>
                </a:lnTo>
                <a:lnTo>
                  <a:pt x="743" y="732"/>
                </a:lnTo>
                <a:lnTo>
                  <a:pt x="729" y="754"/>
                </a:lnTo>
                <a:lnTo>
                  <a:pt x="718" y="776"/>
                </a:lnTo>
                <a:lnTo>
                  <a:pt x="708" y="799"/>
                </a:lnTo>
                <a:lnTo>
                  <a:pt x="700" y="822"/>
                </a:lnTo>
                <a:lnTo>
                  <a:pt x="693" y="845"/>
                </a:lnTo>
                <a:lnTo>
                  <a:pt x="689" y="869"/>
                </a:lnTo>
                <a:lnTo>
                  <a:pt x="686" y="892"/>
                </a:lnTo>
                <a:lnTo>
                  <a:pt x="685" y="916"/>
                </a:lnTo>
                <a:lnTo>
                  <a:pt x="0" y="916"/>
                </a:lnTo>
                <a:lnTo>
                  <a:pt x="2" y="870"/>
                </a:lnTo>
                <a:lnTo>
                  <a:pt x="7" y="823"/>
                </a:lnTo>
                <a:lnTo>
                  <a:pt x="16" y="777"/>
                </a:lnTo>
                <a:lnTo>
                  <a:pt x="29" y="732"/>
                </a:lnTo>
                <a:lnTo>
                  <a:pt x="45" y="686"/>
                </a:lnTo>
                <a:lnTo>
                  <a:pt x="64" y="642"/>
                </a:lnTo>
                <a:lnTo>
                  <a:pt x="87" y="598"/>
                </a:lnTo>
                <a:lnTo>
                  <a:pt x="113" y="555"/>
                </a:lnTo>
                <a:lnTo>
                  <a:pt x="143" y="513"/>
                </a:lnTo>
                <a:lnTo>
                  <a:pt x="176" y="471"/>
                </a:lnTo>
                <a:lnTo>
                  <a:pt x="211" y="431"/>
                </a:lnTo>
                <a:lnTo>
                  <a:pt x="250" y="393"/>
                </a:lnTo>
                <a:lnTo>
                  <a:pt x="292" y="355"/>
                </a:lnTo>
                <a:lnTo>
                  <a:pt x="337" y="319"/>
                </a:lnTo>
                <a:lnTo>
                  <a:pt x="384" y="285"/>
                </a:lnTo>
                <a:lnTo>
                  <a:pt x="435" y="252"/>
                </a:lnTo>
                <a:lnTo>
                  <a:pt x="487" y="221"/>
                </a:lnTo>
                <a:lnTo>
                  <a:pt x="542" y="192"/>
                </a:lnTo>
                <a:lnTo>
                  <a:pt x="599" y="164"/>
                </a:lnTo>
                <a:lnTo>
                  <a:pt x="658" y="139"/>
                </a:lnTo>
                <a:lnTo>
                  <a:pt x="719" y="115"/>
                </a:lnTo>
                <a:lnTo>
                  <a:pt x="782" y="94"/>
                </a:lnTo>
                <a:lnTo>
                  <a:pt x="846" y="74"/>
                </a:lnTo>
                <a:lnTo>
                  <a:pt x="912" y="57"/>
                </a:lnTo>
                <a:lnTo>
                  <a:pt x="979" y="42"/>
                </a:lnTo>
                <a:lnTo>
                  <a:pt x="1047" y="29"/>
                </a:lnTo>
                <a:lnTo>
                  <a:pt x="1116" y="19"/>
                </a:lnTo>
                <a:lnTo>
                  <a:pt x="1185" y="11"/>
                </a:lnTo>
                <a:lnTo>
                  <a:pt x="1256" y="5"/>
                </a:lnTo>
                <a:lnTo>
                  <a:pt x="1326" y="1"/>
                </a:lnTo>
                <a:lnTo>
                  <a:pt x="1397" y="0"/>
                </a:lnTo>
                <a:lnTo>
                  <a:pt x="1468" y="1"/>
                </a:lnTo>
                <a:lnTo>
                  <a:pt x="1538" y="5"/>
                </a:lnTo>
                <a:lnTo>
                  <a:pt x="1609" y="11"/>
                </a:lnTo>
                <a:lnTo>
                  <a:pt x="1678" y="19"/>
                </a:lnTo>
                <a:lnTo>
                  <a:pt x="1747" y="29"/>
                </a:lnTo>
                <a:lnTo>
                  <a:pt x="1815" y="42"/>
                </a:lnTo>
                <a:lnTo>
                  <a:pt x="1882" y="57"/>
                </a:lnTo>
                <a:lnTo>
                  <a:pt x="1948" y="74"/>
                </a:lnTo>
                <a:lnTo>
                  <a:pt x="2012" y="94"/>
                </a:lnTo>
                <a:lnTo>
                  <a:pt x="2075" y="115"/>
                </a:lnTo>
                <a:lnTo>
                  <a:pt x="2136" y="139"/>
                </a:lnTo>
                <a:lnTo>
                  <a:pt x="2195" y="164"/>
                </a:lnTo>
                <a:lnTo>
                  <a:pt x="2252" y="192"/>
                </a:lnTo>
                <a:lnTo>
                  <a:pt x="2307" y="221"/>
                </a:lnTo>
                <a:lnTo>
                  <a:pt x="2359" y="252"/>
                </a:lnTo>
                <a:lnTo>
                  <a:pt x="2410" y="285"/>
                </a:lnTo>
                <a:lnTo>
                  <a:pt x="2457" y="319"/>
                </a:lnTo>
                <a:lnTo>
                  <a:pt x="2502" y="355"/>
                </a:lnTo>
                <a:lnTo>
                  <a:pt x="2544" y="393"/>
                </a:lnTo>
                <a:lnTo>
                  <a:pt x="2583" y="431"/>
                </a:lnTo>
                <a:lnTo>
                  <a:pt x="2618" y="471"/>
                </a:lnTo>
                <a:lnTo>
                  <a:pt x="2651" y="513"/>
                </a:lnTo>
                <a:lnTo>
                  <a:pt x="2681" y="555"/>
                </a:lnTo>
                <a:lnTo>
                  <a:pt x="2707" y="598"/>
                </a:lnTo>
                <a:lnTo>
                  <a:pt x="2730" y="642"/>
                </a:lnTo>
                <a:lnTo>
                  <a:pt x="2749" y="686"/>
                </a:lnTo>
                <a:lnTo>
                  <a:pt x="2765" y="732"/>
                </a:lnTo>
                <a:lnTo>
                  <a:pt x="2778" y="777"/>
                </a:lnTo>
                <a:lnTo>
                  <a:pt x="2787" y="823"/>
                </a:lnTo>
                <a:lnTo>
                  <a:pt x="2792" y="870"/>
                </a:lnTo>
                <a:lnTo>
                  <a:pt x="2794" y="916"/>
                </a:lnTo>
                <a:lnTo>
                  <a:pt x="3144" y="916"/>
                </a:lnTo>
                <a:lnTo>
                  <a:pt x="2452" y="1370"/>
                </a:lnTo>
                <a:lnTo>
                  <a:pt x="1759" y="916"/>
                </a:lnTo>
                <a:lnTo>
                  <a:pt x="2109" y="91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"/>
          <p:cNvSpPr/>
          <p:nvPr/>
        </p:nvSpPr>
        <p:spPr>
          <a:xfrm>
            <a:off x="4500000" y="1590480"/>
            <a:ext cx="1005840" cy="659520"/>
          </a:xfrm>
          <a:custGeom>
            <a:avLst/>
            <a:gdLst/>
            <a:ahLst/>
            <a:rect l="0" t="0" r="r" b="b"/>
            <a:pathLst>
              <a:path w="3145" h="1371">
                <a:moveTo>
                  <a:pt x="2109" y="916"/>
                </a:moveTo>
                <a:lnTo>
                  <a:pt x="2108" y="892"/>
                </a:lnTo>
                <a:lnTo>
                  <a:pt x="2105" y="869"/>
                </a:lnTo>
                <a:lnTo>
                  <a:pt x="2101" y="845"/>
                </a:lnTo>
                <a:lnTo>
                  <a:pt x="2094" y="822"/>
                </a:lnTo>
                <a:lnTo>
                  <a:pt x="2086" y="799"/>
                </a:lnTo>
                <a:lnTo>
                  <a:pt x="2076" y="776"/>
                </a:lnTo>
                <a:lnTo>
                  <a:pt x="2065" y="754"/>
                </a:lnTo>
                <a:lnTo>
                  <a:pt x="2051" y="732"/>
                </a:lnTo>
                <a:lnTo>
                  <a:pt x="2036" y="710"/>
                </a:lnTo>
                <a:lnTo>
                  <a:pt x="2020" y="689"/>
                </a:lnTo>
                <a:lnTo>
                  <a:pt x="2001" y="669"/>
                </a:lnTo>
                <a:lnTo>
                  <a:pt x="1981" y="649"/>
                </a:lnTo>
                <a:lnTo>
                  <a:pt x="1960" y="630"/>
                </a:lnTo>
                <a:lnTo>
                  <a:pt x="1937" y="612"/>
                </a:lnTo>
                <a:lnTo>
                  <a:pt x="1913" y="594"/>
                </a:lnTo>
                <a:lnTo>
                  <a:pt x="1888" y="578"/>
                </a:lnTo>
                <a:lnTo>
                  <a:pt x="1861" y="562"/>
                </a:lnTo>
                <a:lnTo>
                  <a:pt x="1833" y="547"/>
                </a:lnTo>
                <a:lnTo>
                  <a:pt x="1804" y="533"/>
                </a:lnTo>
                <a:lnTo>
                  <a:pt x="1774" y="520"/>
                </a:lnTo>
                <a:lnTo>
                  <a:pt x="1743" y="508"/>
                </a:lnTo>
                <a:lnTo>
                  <a:pt x="1711" y="497"/>
                </a:lnTo>
                <a:lnTo>
                  <a:pt x="1678" y="487"/>
                </a:lnTo>
                <a:lnTo>
                  <a:pt x="1644" y="478"/>
                </a:lnTo>
                <a:lnTo>
                  <a:pt x="1610" y="470"/>
                </a:lnTo>
                <a:lnTo>
                  <a:pt x="1575" y="464"/>
                </a:lnTo>
                <a:lnTo>
                  <a:pt x="1540" y="459"/>
                </a:lnTo>
                <a:lnTo>
                  <a:pt x="1505" y="454"/>
                </a:lnTo>
                <a:lnTo>
                  <a:pt x="1469" y="451"/>
                </a:lnTo>
                <a:lnTo>
                  <a:pt x="1433" y="450"/>
                </a:lnTo>
                <a:lnTo>
                  <a:pt x="1397" y="449"/>
                </a:lnTo>
                <a:lnTo>
                  <a:pt x="1361" y="450"/>
                </a:lnTo>
                <a:lnTo>
                  <a:pt x="1325" y="451"/>
                </a:lnTo>
                <a:lnTo>
                  <a:pt x="1289" y="454"/>
                </a:lnTo>
                <a:lnTo>
                  <a:pt x="1254" y="459"/>
                </a:lnTo>
                <a:lnTo>
                  <a:pt x="1219" y="464"/>
                </a:lnTo>
                <a:lnTo>
                  <a:pt x="1184" y="470"/>
                </a:lnTo>
                <a:lnTo>
                  <a:pt x="1150" y="478"/>
                </a:lnTo>
                <a:lnTo>
                  <a:pt x="1116" y="487"/>
                </a:lnTo>
                <a:lnTo>
                  <a:pt x="1083" y="497"/>
                </a:lnTo>
                <a:lnTo>
                  <a:pt x="1051" y="508"/>
                </a:lnTo>
                <a:lnTo>
                  <a:pt x="1020" y="520"/>
                </a:lnTo>
                <a:lnTo>
                  <a:pt x="990" y="533"/>
                </a:lnTo>
                <a:lnTo>
                  <a:pt x="961" y="547"/>
                </a:lnTo>
                <a:lnTo>
                  <a:pt x="933" y="562"/>
                </a:lnTo>
                <a:lnTo>
                  <a:pt x="906" y="578"/>
                </a:lnTo>
                <a:lnTo>
                  <a:pt x="881" y="594"/>
                </a:lnTo>
                <a:lnTo>
                  <a:pt x="857" y="612"/>
                </a:lnTo>
                <a:lnTo>
                  <a:pt x="834" y="630"/>
                </a:lnTo>
                <a:lnTo>
                  <a:pt x="813" y="649"/>
                </a:lnTo>
                <a:lnTo>
                  <a:pt x="793" y="669"/>
                </a:lnTo>
                <a:lnTo>
                  <a:pt x="774" y="689"/>
                </a:lnTo>
                <a:lnTo>
                  <a:pt x="758" y="710"/>
                </a:lnTo>
                <a:lnTo>
                  <a:pt x="743" y="732"/>
                </a:lnTo>
                <a:lnTo>
                  <a:pt x="729" y="754"/>
                </a:lnTo>
                <a:lnTo>
                  <a:pt x="718" y="776"/>
                </a:lnTo>
                <a:lnTo>
                  <a:pt x="708" y="799"/>
                </a:lnTo>
                <a:lnTo>
                  <a:pt x="700" y="822"/>
                </a:lnTo>
                <a:lnTo>
                  <a:pt x="693" y="845"/>
                </a:lnTo>
                <a:lnTo>
                  <a:pt x="689" y="869"/>
                </a:lnTo>
                <a:lnTo>
                  <a:pt x="686" y="892"/>
                </a:lnTo>
                <a:lnTo>
                  <a:pt x="685" y="916"/>
                </a:lnTo>
                <a:lnTo>
                  <a:pt x="0" y="916"/>
                </a:lnTo>
                <a:lnTo>
                  <a:pt x="2" y="870"/>
                </a:lnTo>
                <a:lnTo>
                  <a:pt x="7" y="823"/>
                </a:lnTo>
                <a:lnTo>
                  <a:pt x="16" y="777"/>
                </a:lnTo>
                <a:lnTo>
                  <a:pt x="29" y="732"/>
                </a:lnTo>
                <a:lnTo>
                  <a:pt x="45" y="686"/>
                </a:lnTo>
                <a:lnTo>
                  <a:pt x="64" y="642"/>
                </a:lnTo>
                <a:lnTo>
                  <a:pt x="87" y="598"/>
                </a:lnTo>
                <a:lnTo>
                  <a:pt x="113" y="555"/>
                </a:lnTo>
                <a:lnTo>
                  <a:pt x="143" y="513"/>
                </a:lnTo>
                <a:lnTo>
                  <a:pt x="176" y="471"/>
                </a:lnTo>
                <a:lnTo>
                  <a:pt x="211" y="431"/>
                </a:lnTo>
                <a:lnTo>
                  <a:pt x="250" y="393"/>
                </a:lnTo>
                <a:lnTo>
                  <a:pt x="292" y="355"/>
                </a:lnTo>
                <a:lnTo>
                  <a:pt x="337" y="319"/>
                </a:lnTo>
                <a:lnTo>
                  <a:pt x="384" y="285"/>
                </a:lnTo>
                <a:lnTo>
                  <a:pt x="435" y="252"/>
                </a:lnTo>
                <a:lnTo>
                  <a:pt x="487" y="221"/>
                </a:lnTo>
                <a:lnTo>
                  <a:pt x="542" y="192"/>
                </a:lnTo>
                <a:lnTo>
                  <a:pt x="599" y="164"/>
                </a:lnTo>
                <a:lnTo>
                  <a:pt x="658" y="139"/>
                </a:lnTo>
                <a:lnTo>
                  <a:pt x="719" y="115"/>
                </a:lnTo>
                <a:lnTo>
                  <a:pt x="782" y="94"/>
                </a:lnTo>
                <a:lnTo>
                  <a:pt x="846" y="74"/>
                </a:lnTo>
                <a:lnTo>
                  <a:pt x="912" y="57"/>
                </a:lnTo>
                <a:lnTo>
                  <a:pt x="979" y="42"/>
                </a:lnTo>
                <a:lnTo>
                  <a:pt x="1047" y="29"/>
                </a:lnTo>
                <a:lnTo>
                  <a:pt x="1116" y="19"/>
                </a:lnTo>
                <a:lnTo>
                  <a:pt x="1185" y="11"/>
                </a:lnTo>
                <a:lnTo>
                  <a:pt x="1256" y="5"/>
                </a:lnTo>
                <a:lnTo>
                  <a:pt x="1326" y="1"/>
                </a:lnTo>
                <a:lnTo>
                  <a:pt x="1397" y="0"/>
                </a:lnTo>
                <a:lnTo>
                  <a:pt x="1468" y="1"/>
                </a:lnTo>
                <a:lnTo>
                  <a:pt x="1538" y="5"/>
                </a:lnTo>
                <a:lnTo>
                  <a:pt x="1609" y="11"/>
                </a:lnTo>
                <a:lnTo>
                  <a:pt x="1678" y="19"/>
                </a:lnTo>
                <a:lnTo>
                  <a:pt x="1747" y="29"/>
                </a:lnTo>
                <a:lnTo>
                  <a:pt x="1815" y="42"/>
                </a:lnTo>
                <a:lnTo>
                  <a:pt x="1882" y="57"/>
                </a:lnTo>
                <a:lnTo>
                  <a:pt x="1948" y="74"/>
                </a:lnTo>
                <a:lnTo>
                  <a:pt x="2012" y="94"/>
                </a:lnTo>
                <a:lnTo>
                  <a:pt x="2075" y="115"/>
                </a:lnTo>
                <a:lnTo>
                  <a:pt x="2136" y="139"/>
                </a:lnTo>
                <a:lnTo>
                  <a:pt x="2195" y="164"/>
                </a:lnTo>
                <a:lnTo>
                  <a:pt x="2252" y="192"/>
                </a:lnTo>
                <a:lnTo>
                  <a:pt x="2307" y="221"/>
                </a:lnTo>
                <a:lnTo>
                  <a:pt x="2359" y="252"/>
                </a:lnTo>
                <a:lnTo>
                  <a:pt x="2410" y="285"/>
                </a:lnTo>
                <a:lnTo>
                  <a:pt x="2457" y="319"/>
                </a:lnTo>
                <a:lnTo>
                  <a:pt x="2502" y="355"/>
                </a:lnTo>
                <a:lnTo>
                  <a:pt x="2544" y="393"/>
                </a:lnTo>
                <a:lnTo>
                  <a:pt x="2583" y="431"/>
                </a:lnTo>
                <a:lnTo>
                  <a:pt x="2618" y="471"/>
                </a:lnTo>
                <a:lnTo>
                  <a:pt x="2651" y="513"/>
                </a:lnTo>
                <a:lnTo>
                  <a:pt x="2681" y="555"/>
                </a:lnTo>
                <a:lnTo>
                  <a:pt x="2707" y="598"/>
                </a:lnTo>
                <a:lnTo>
                  <a:pt x="2730" y="642"/>
                </a:lnTo>
                <a:lnTo>
                  <a:pt x="2749" y="686"/>
                </a:lnTo>
                <a:lnTo>
                  <a:pt x="2765" y="732"/>
                </a:lnTo>
                <a:lnTo>
                  <a:pt x="2778" y="777"/>
                </a:lnTo>
                <a:lnTo>
                  <a:pt x="2787" y="823"/>
                </a:lnTo>
                <a:lnTo>
                  <a:pt x="2792" y="870"/>
                </a:lnTo>
                <a:lnTo>
                  <a:pt x="2794" y="916"/>
                </a:lnTo>
                <a:lnTo>
                  <a:pt x="3144" y="916"/>
                </a:lnTo>
                <a:lnTo>
                  <a:pt x="2452" y="1370"/>
                </a:lnTo>
                <a:lnTo>
                  <a:pt x="1759" y="916"/>
                </a:lnTo>
                <a:lnTo>
                  <a:pt x="2109" y="91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2"/>
          <p:cNvSpPr/>
          <p:nvPr/>
        </p:nvSpPr>
        <p:spPr>
          <a:xfrm>
            <a:off x="5852160" y="1626480"/>
            <a:ext cx="1005840" cy="659520"/>
          </a:xfrm>
          <a:custGeom>
            <a:avLst/>
            <a:gdLst/>
            <a:ahLst/>
            <a:rect l="0" t="0" r="r" b="b"/>
            <a:pathLst>
              <a:path w="3145" h="1371">
                <a:moveTo>
                  <a:pt x="2109" y="916"/>
                </a:moveTo>
                <a:lnTo>
                  <a:pt x="2108" y="892"/>
                </a:lnTo>
                <a:lnTo>
                  <a:pt x="2105" y="869"/>
                </a:lnTo>
                <a:lnTo>
                  <a:pt x="2101" y="845"/>
                </a:lnTo>
                <a:lnTo>
                  <a:pt x="2094" y="822"/>
                </a:lnTo>
                <a:lnTo>
                  <a:pt x="2086" y="799"/>
                </a:lnTo>
                <a:lnTo>
                  <a:pt x="2076" y="776"/>
                </a:lnTo>
                <a:lnTo>
                  <a:pt x="2065" y="754"/>
                </a:lnTo>
                <a:lnTo>
                  <a:pt x="2051" y="732"/>
                </a:lnTo>
                <a:lnTo>
                  <a:pt x="2036" y="710"/>
                </a:lnTo>
                <a:lnTo>
                  <a:pt x="2020" y="689"/>
                </a:lnTo>
                <a:lnTo>
                  <a:pt x="2001" y="669"/>
                </a:lnTo>
                <a:lnTo>
                  <a:pt x="1981" y="649"/>
                </a:lnTo>
                <a:lnTo>
                  <a:pt x="1960" y="630"/>
                </a:lnTo>
                <a:lnTo>
                  <a:pt x="1937" y="612"/>
                </a:lnTo>
                <a:lnTo>
                  <a:pt x="1913" y="594"/>
                </a:lnTo>
                <a:lnTo>
                  <a:pt x="1888" y="578"/>
                </a:lnTo>
                <a:lnTo>
                  <a:pt x="1861" y="562"/>
                </a:lnTo>
                <a:lnTo>
                  <a:pt x="1833" y="547"/>
                </a:lnTo>
                <a:lnTo>
                  <a:pt x="1804" y="533"/>
                </a:lnTo>
                <a:lnTo>
                  <a:pt x="1774" y="520"/>
                </a:lnTo>
                <a:lnTo>
                  <a:pt x="1743" y="508"/>
                </a:lnTo>
                <a:lnTo>
                  <a:pt x="1711" y="497"/>
                </a:lnTo>
                <a:lnTo>
                  <a:pt x="1678" y="487"/>
                </a:lnTo>
                <a:lnTo>
                  <a:pt x="1644" y="478"/>
                </a:lnTo>
                <a:lnTo>
                  <a:pt x="1610" y="470"/>
                </a:lnTo>
                <a:lnTo>
                  <a:pt x="1575" y="464"/>
                </a:lnTo>
                <a:lnTo>
                  <a:pt x="1540" y="459"/>
                </a:lnTo>
                <a:lnTo>
                  <a:pt x="1505" y="454"/>
                </a:lnTo>
                <a:lnTo>
                  <a:pt x="1469" y="451"/>
                </a:lnTo>
                <a:lnTo>
                  <a:pt x="1433" y="450"/>
                </a:lnTo>
                <a:lnTo>
                  <a:pt x="1397" y="449"/>
                </a:lnTo>
                <a:lnTo>
                  <a:pt x="1361" y="450"/>
                </a:lnTo>
                <a:lnTo>
                  <a:pt x="1325" y="451"/>
                </a:lnTo>
                <a:lnTo>
                  <a:pt x="1289" y="454"/>
                </a:lnTo>
                <a:lnTo>
                  <a:pt x="1254" y="459"/>
                </a:lnTo>
                <a:lnTo>
                  <a:pt x="1219" y="464"/>
                </a:lnTo>
                <a:lnTo>
                  <a:pt x="1184" y="470"/>
                </a:lnTo>
                <a:lnTo>
                  <a:pt x="1150" y="478"/>
                </a:lnTo>
                <a:lnTo>
                  <a:pt x="1116" y="487"/>
                </a:lnTo>
                <a:lnTo>
                  <a:pt x="1083" y="497"/>
                </a:lnTo>
                <a:lnTo>
                  <a:pt x="1051" y="508"/>
                </a:lnTo>
                <a:lnTo>
                  <a:pt x="1020" y="520"/>
                </a:lnTo>
                <a:lnTo>
                  <a:pt x="990" y="533"/>
                </a:lnTo>
                <a:lnTo>
                  <a:pt x="961" y="547"/>
                </a:lnTo>
                <a:lnTo>
                  <a:pt x="933" y="562"/>
                </a:lnTo>
                <a:lnTo>
                  <a:pt x="906" y="578"/>
                </a:lnTo>
                <a:lnTo>
                  <a:pt x="881" y="594"/>
                </a:lnTo>
                <a:lnTo>
                  <a:pt x="857" y="612"/>
                </a:lnTo>
                <a:lnTo>
                  <a:pt x="834" y="630"/>
                </a:lnTo>
                <a:lnTo>
                  <a:pt x="813" y="649"/>
                </a:lnTo>
                <a:lnTo>
                  <a:pt x="793" y="669"/>
                </a:lnTo>
                <a:lnTo>
                  <a:pt x="774" y="689"/>
                </a:lnTo>
                <a:lnTo>
                  <a:pt x="758" y="710"/>
                </a:lnTo>
                <a:lnTo>
                  <a:pt x="743" y="732"/>
                </a:lnTo>
                <a:lnTo>
                  <a:pt x="729" y="754"/>
                </a:lnTo>
                <a:lnTo>
                  <a:pt x="718" y="776"/>
                </a:lnTo>
                <a:lnTo>
                  <a:pt x="708" y="799"/>
                </a:lnTo>
                <a:lnTo>
                  <a:pt x="700" y="822"/>
                </a:lnTo>
                <a:lnTo>
                  <a:pt x="693" y="845"/>
                </a:lnTo>
                <a:lnTo>
                  <a:pt x="689" y="869"/>
                </a:lnTo>
                <a:lnTo>
                  <a:pt x="686" y="892"/>
                </a:lnTo>
                <a:lnTo>
                  <a:pt x="685" y="916"/>
                </a:lnTo>
                <a:lnTo>
                  <a:pt x="0" y="916"/>
                </a:lnTo>
                <a:lnTo>
                  <a:pt x="2" y="870"/>
                </a:lnTo>
                <a:lnTo>
                  <a:pt x="7" y="823"/>
                </a:lnTo>
                <a:lnTo>
                  <a:pt x="16" y="777"/>
                </a:lnTo>
                <a:lnTo>
                  <a:pt x="29" y="732"/>
                </a:lnTo>
                <a:lnTo>
                  <a:pt x="45" y="686"/>
                </a:lnTo>
                <a:lnTo>
                  <a:pt x="64" y="642"/>
                </a:lnTo>
                <a:lnTo>
                  <a:pt x="87" y="598"/>
                </a:lnTo>
                <a:lnTo>
                  <a:pt x="113" y="555"/>
                </a:lnTo>
                <a:lnTo>
                  <a:pt x="143" y="513"/>
                </a:lnTo>
                <a:lnTo>
                  <a:pt x="176" y="471"/>
                </a:lnTo>
                <a:lnTo>
                  <a:pt x="211" y="431"/>
                </a:lnTo>
                <a:lnTo>
                  <a:pt x="250" y="393"/>
                </a:lnTo>
                <a:lnTo>
                  <a:pt x="292" y="355"/>
                </a:lnTo>
                <a:lnTo>
                  <a:pt x="337" y="319"/>
                </a:lnTo>
                <a:lnTo>
                  <a:pt x="384" y="285"/>
                </a:lnTo>
                <a:lnTo>
                  <a:pt x="435" y="252"/>
                </a:lnTo>
                <a:lnTo>
                  <a:pt x="487" y="221"/>
                </a:lnTo>
                <a:lnTo>
                  <a:pt x="542" y="192"/>
                </a:lnTo>
                <a:lnTo>
                  <a:pt x="599" y="164"/>
                </a:lnTo>
                <a:lnTo>
                  <a:pt x="658" y="139"/>
                </a:lnTo>
                <a:lnTo>
                  <a:pt x="719" y="115"/>
                </a:lnTo>
                <a:lnTo>
                  <a:pt x="782" y="94"/>
                </a:lnTo>
                <a:lnTo>
                  <a:pt x="846" y="74"/>
                </a:lnTo>
                <a:lnTo>
                  <a:pt x="912" y="57"/>
                </a:lnTo>
                <a:lnTo>
                  <a:pt x="979" y="42"/>
                </a:lnTo>
                <a:lnTo>
                  <a:pt x="1047" y="29"/>
                </a:lnTo>
                <a:lnTo>
                  <a:pt x="1116" y="19"/>
                </a:lnTo>
                <a:lnTo>
                  <a:pt x="1185" y="11"/>
                </a:lnTo>
                <a:lnTo>
                  <a:pt x="1256" y="5"/>
                </a:lnTo>
                <a:lnTo>
                  <a:pt x="1326" y="1"/>
                </a:lnTo>
                <a:lnTo>
                  <a:pt x="1397" y="0"/>
                </a:lnTo>
                <a:lnTo>
                  <a:pt x="1468" y="1"/>
                </a:lnTo>
                <a:lnTo>
                  <a:pt x="1538" y="5"/>
                </a:lnTo>
                <a:lnTo>
                  <a:pt x="1609" y="11"/>
                </a:lnTo>
                <a:lnTo>
                  <a:pt x="1678" y="19"/>
                </a:lnTo>
                <a:lnTo>
                  <a:pt x="1747" y="29"/>
                </a:lnTo>
                <a:lnTo>
                  <a:pt x="1815" y="42"/>
                </a:lnTo>
                <a:lnTo>
                  <a:pt x="1882" y="57"/>
                </a:lnTo>
                <a:lnTo>
                  <a:pt x="1948" y="74"/>
                </a:lnTo>
                <a:lnTo>
                  <a:pt x="2012" y="94"/>
                </a:lnTo>
                <a:lnTo>
                  <a:pt x="2075" y="115"/>
                </a:lnTo>
                <a:lnTo>
                  <a:pt x="2136" y="139"/>
                </a:lnTo>
                <a:lnTo>
                  <a:pt x="2195" y="164"/>
                </a:lnTo>
                <a:lnTo>
                  <a:pt x="2252" y="192"/>
                </a:lnTo>
                <a:lnTo>
                  <a:pt x="2307" y="221"/>
                </a:lnTo>
                <a:lnTo>
                  <a:pt x="2359" y="252"/>
                </a:lnTo>
                <a:lnTo>
                  <a:pt x="2410" y="285"/>
                </a:lnTo>
                <a:lnTo>
                  <a:pt x="2457" y="319"/>
                </a:lnTo>
                <a:lnTo>
                  <a:pt x="2502" y="355"/>
                </a:lnTo>
                <a:lnTo>
                  <a:pt x="2544" y="393"/>
                </a:lnTo>
                <a:lnTo>
                  <a:pt x="2583" y="431"/>
                </a:lnTo>
                <a:lnTo>
                  <a:pt x="2618" y="471"/>
                </a:lnTo>
                <a:lnTo>
                  <a:pt x="2651" y="513"/>
                </a:lnTo>
                <a:lnTo>
                  <a:pt x="2681" y="555"/>
                </a:lnTo>
                <a:lnTo>
                  <a:pt x="2707" y="598"/>
                </a:lnTo>
                <a:lnTo>
                  <a:pt x="2730" y="642"/>
                </a:lnTo>
                <a:lnTo>
                  <a:pt x="2749" y="686"/>
                </a:lnTo>
                <a:lnTo>
                  <a:pt x="2765" y="732"/>
                </a:lnTo>
                <a:lnTo>
                  <a:pt x="2778" y="777"/>
                </a:lnTo>
                <a:lnTo>
                  <a:pt x="2787" y="823"/>
                </a:lnTo>
                <a:lnTo>
                  <a:pt x="2792" y="870"/>
                </a:lnTo>
                <a:lnTo>
                  <a:pt x="2794" y="916"/>
                </a:lnTo>
                <a:lnTo>
                  <a:pt x="3144" y="916"/>
                </a:lnTo>
                <a:lnTo>
                  <a:pt x="2452" y="1370"/>
                </a:lnTo>
                <a:lnTo>
                  <a:pt x="1759" y="916"/>
                </a:lnTo>
                <a:lnTo>
                  <a:pt x="2109" y="91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1520" y="548640"/>
            <a:ext cx="3474720" cy="448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(HTM</a:t>
            </a:r>
            <a:r>
              <a:rPr b="0" lang="en-US" sz="2400" spc="-1" strike="noStrike">
                <a:latin typeface="Arial"/>
              </a:rPr>
              <a:t>L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CSS) </a:t>
            </a: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Web</a:t>
            </a:r>
            <a:r>
              <a:rPr b="0" lang="en-US" sz="2400" spc="-1" strike="noStrike">
                <a:latin typeface="Arial"/>
              </a:rPr>
              <a:t>Kit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Java</a:t>
            </a:r>
            <a:r>
              <a:rPr b="0" lang="en-US" sz="2400" spc="-1" strike="noStrike">
                <a:latin typeface="Arial"/>
              </a:rPr>
              <a:t>Script 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- </a:t>
            </a:r>
            <a:r>
              <a:rPr b="0" lang="en-US" sz="2400" spc="-1" strike="noStrike">
                <a:latin typeface="Arial"/>
              </a:rPr>
              <a:t>Java</a:t>
            </a:r>
            <a:r>
              <a:rPr b="0" lang="en-US" sz="2400" spc="-1" strike="noStrike">
                <a:latin typeface="Arial"/>
              </a:rPr>
              <a:t>Script</a:t>
            </a:r>
            <a:r>
              <a:rPr b="0" lang="en-US" sz="2400" spc="-1" strike="noStrike">
                <a:latin typeface="Arial"/>
              </a:rPr>
              <a:t>V8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API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Chro</a:t>
            </a:r>
            <a:r>
              <a:rPr b="0" lang="en-US" sz="2400" spc="-1" strike="noStrike">
                <a:latin typeface="Arial"/>
              </a:rPr>
              <a:t>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303520" y="457200"/>
            <a:ext cx="3200400" cy="1554480"/>
          </a:xfrm>
          <a:prstGeom prst="rect">
            <a:avLst/>
          </a:prstGeom>
          <a:solidFill>
            <a:srgbClr val="fedcc6"/>
          </a:solidFill>
          <a:ln>
            <a:solidFill>
              <a:srgbClr val="ce181e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Chrome JavaScript engine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V8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Charka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37760" y="2926080"/>
            <a:ext cx="1097280" cy="10058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Express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6035040" y="2926080"/>
            <a:ext cx="1097280" cy="10058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WebPack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7187760" y="2926080"/>
            <a:ext cx="1097280" cy="10058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MySQL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321040" y="2926080"/>
            <a:ext cx="1097280" cy="10058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MQTT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4846320" y="2194560"/>
            <a:ext cx="4754880" cy="548640"/>
          </a:xfrm>
          <a:prstGeom prst="rect">
            <a:avLst/>
          </a:prstGeom>
          <a:solidFill>
            <a:srgbClr val="add58a"/>
          </a:solidFill>
          <a:ln>
            <a:solidFill>
              <a:srgbClr val="40792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Npm – node package 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4901760" y="3970080"/>
            <a:ext cx="1097280" cy="10058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http-server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LibreOffice/6.0.5.2$Linux_X86_64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2018-08-13T09:00:22Z</dcterms:created>
  <dc:creator/>
  <dc:description/>
  <dc:language>en-US</dc:language>
  <cp:lastModifiedBy/>
  <dcterms:modified xsi:type="dcterms:W3CDTF">2018-08-14T16:05:32Z</dcterms:modified>
  <cp:revision>11</cp:revision>
  <dc:subject/>
  <dc:title/>
</cp:coreProperties>
</file>