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3C91F-B160-42E7-9CFD-E74A54D78BAE}" v="45" dt="2023-07-23T05:51:00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blog.teracy.com/2017/06/15/how-to-extend-teracy-dev-to-work-with-kubernetes/" TargetMode="External"/><Relationship Id="rId7" Type="http://schemas.openxmlformats.org/officeDocument/2006/relationships/hyperlink" Target="https://www.nexsys.it/blog/azure-file-sync-un-dfs-hybrid-cloud/" TargetMode="External"/><Relationship Id="rId12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hyperlink" Target="http://commons.wikimedia.org/wiki/file:aws_simple_icons_aws_cloud.svg" TargetMode="External"/><Relationship Id="rId5" Type="http://schemas.openxmlformats.org/officeDocument/2006/relationships/hyperlink" Target="https://fanaticosdelhardware.com/la-ayuda-de-google-cloud-durante-el-covid-19/" TargetMode="External"/><Relationship Id="rId15" Type="http://schemas.openxmlformats.org/officeDocument/2006/relationships/hyperlink" Target="https://creativecommons.org/licenses/by-nd/3.0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hyperlink" Target="http://www.labrujulaverde.com/2007/04/como-crear-maquinas-virtuales-en-vmware-player" TargetMode="External"/><Relationship Id="rId1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ea typeface="+mj-lt"/>
                <a:cs typeface="+mj-lt"/>
              </a:rPr>
              <a:t>Microservices and Business Logic</a:t>
            </a:r>
            <a:endParaRPr lang="en-US" sz="480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Firstly, Microservices are also known as business logic and are written by developers as code using different programming languages.</a:t>
            </a:r>
            <a:endParaRPr lang="en-US" sz="22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4" descr="A blue screen with colorful rectangular boxes&#10;&#10;Description automatically generated">
            <a:extLst>
              <a:ext uri="{FF2B5EF4-FFF2-40B4-BE49-F238E27FC236}">
                <a16:creationId xmlns:a16="http://schemas.microsoft.com/office/drawing/2014/main" id="{AF9CDF2F-AFE5-B382-78A9-51D5B9B9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349" y="136134"/>
            <a:ext cx="6297161" cy="38981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34D7-044D-7D85-4ABD-C6659002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Running Microservices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A6C4-914F-93F2-22E1-D26BC15C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Secondly, Microservices can be run on various platforms such as VMware, AWS , Google Cloud, Azure, on-premise physical servers, serverless architecture, or on Kubernetes as containers.</a:t>
            </a:r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6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323DA1EE-0C47-11F8-4FA1-3159B4A46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64" r="1538" b="2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-1626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logo for a cloud company&#10;&#10;Description automatically generated">
            <a:extLst>
              <a:ext uri="{FF2B5EF4-FFF2-40B4-BE49-F238E27FC236}">
                <a16:creationId xmlns:a16="http://schemas.microsoft.com/office/drawing/2014/main" id="{ABDB70BF-05BE-4003-7EF3-8FFF24760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9971" r="20029"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13" name="Picture 13" descr="A cloud computing diagram with a cloud and a building&#10;&#10;Description automatically generated">
            <a:extLst>
              <a:ext uri="{FF2B5EF4-FFF2-40B4-BE49-F238E27FC236}">
                <a16:creationId xmlns:a16="http://schemas.microsoft.com/office/drawing/2014/main" id="{C24977A9-43D9-80E7-61DF-A7DDD6BE28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9408" r="13513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E31E0761-8B49-5067-8DFA-A0AF44B6B6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101" r="-5" b="15413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A orange cloud with white text&#10;&#10;Description automatically generated">
            <a:extLst>
              <a:ext uri="{FF2B5EF4-FFF2-40B4-BE49-F238E27FC236}">
                <a16:creationId xmlns:a16="http://schemas.microsoft.com/office/drawing/2014/main" id="{D179DA66-6F90-EE35-85AC-3385EC52D9B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2770" r="14943" b="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328CD-B5EF-BF79-A219-B3D22A2A4FBF}"/>
              </a:ext>
            </a:extLst>
          </p:cNvPr>
          <p:cNvSpPr txBox="1"/>
          <p:nvPr/>
        </p:nvSpPr>
        <p:spPr>
          <a:xfrm>
            <a:off x="9990756" y="6870700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2D99E-A0BA-A991-B902-F46905186332}"/>
              </a:ext>
            </a:extLst>
          </p:cNvPr>
          <p:cNvSpPr txBox="1"/>
          <p:nvPr/>
        </p:nvSpPr>
        <p:spPr>
          <a:xfrm>
            <a:off x="7504302" y="6870700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1A41A-818F-B17C-F994-83DD10A0B3DB}"/>
              </a:ext>
            </a:extLst>
          </p:cNvPr>
          <p:cNvSpPr txBox="1"/>
          <p:nvPr/>
        </p:nvSpPr>
        <p:spPr>
          <a:xfrm>
            <a:off x="5170134" y="687070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17B91-37CE-234A-4E73-101F884160CA}"/>
              </a:ext>
            </a:extLst>
          </p:cNvPr>
          <p:cNvSpPr txBox="1"/>
          <p:nvPr/>
        </p:nvSpPr>
        <p:spPr>
          <a:xfrm>
            <a:off x="2816730" y="6870700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83534-5CAF-86AD-98DF-1637E9240AC1}"/>
              </a:ext>
            </a:extLst>
          </p:cNvPr>
          <p:cNvSpPr txBox="1"/>
          <p:nvPr/>
        </p:nvSpPr>
        <p:spPr>
          <a:xfrm>
            <a:off x="482561" y="6870700"/>
            <a:ext cx="232146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23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Microservices and Business Logic</vt:lpstr>
      <vt:lpstr>Running 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35</cp:revision>
  <dcterms:created xsi:type="dcterms:W3CDTF">2013-07-15T20:26:40Z</dcterms:created>
  <dcterms:modified xsi:type="dcterms:W3CDTF">2023-07-23T05:51:21Z</dcterms:modified>
</cp:coreProperties>
</file>