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ECB2-A7E5-453A-9A86-48D117BA84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F406-62A7-4AE6-B59C-129FCE5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ECB2-A7E5-453A-9A86-48D117BA84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F406-62A7-4AE6-B59C-129FCE5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3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ECB2-A7E5-453A-9A86-48D117BA84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F406-62A7-4AE6-B59C-129FCE5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8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ECB2-A7E5-453A-9A86-48D117BA84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F406-62A7-4AE6-B59C-129FCE5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ECB2-A7E5-453A-9A86-48D117BA84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F406-62A7-4AE6-B59C-129FCE5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ECB2-A7E5-453A-9A86-48D117BA84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F406-62A7-4AE6-B59C-129FCE5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ECB2-A7E5-453A-9A86-48D117BA84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F406-62A7-4AE6-B59C-129FCE5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ECB2-A7E5-453A-9A86-48D117BA84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F406-62A7-4AE6-B59C-129FCE5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8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ECB2-A7E5-453A-9A86-48D117BA84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F406-62A7-4AE6-B59C-129FCE5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0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ECB2-A7E5-453A-9A86-48D117BA84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F406-62A7-4AE6-B59C-129FCE5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5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ECB2-A7E5-453A-9A86-48D117BA84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F406-62A7-4AE6-B59C-129FCE5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8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6ECB2-A7E5-453A-9A86-48D117BA847A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0F406-62A7-4AE6-B59C-129FCE5E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0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4688042" y="2157574"/>
            <a:ext cx="71175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solidFill>
                  <a:schemeClr val="accent2"/>
                </a:solidFill>
              </a:rPr>
              <a:t>Local Brand </a:t>
            </a:r>
          </a:p>
          <a:p>
            <a:r>
              <a:rPr lang="en-US" sz="4000" b="1" i="1" dirty="0" smtClean="0">
                <a:solidFill>
                  <a:schemeClr val="accent2"/>
                </a:solidFill>
              </a:rPr>
              <a:t>Online Shop System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61" y="1259098"/>
            <a:ext cx="2997200" cy="47826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64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460"/>
            <a:ext cx="10515600" cy="1325563"/>
          </a:xfrm>
        </p:spPr>
        <p:txBody>
          <a:bodyPr/>
          <a:lstStyle/>
          <a:p>
            <a:r>
              <a:rPr lang="en-US" sz="4000" b="1" i="1" dirty="0" smtClean="0">
                <a:solidFill>
                  <a:schemeClr val="accent2"/>
                </a:solidFill>
              </a:rPr>
              <a:t>Functions of Admin</a:t>
            </a:r>
            <a:endParaRPr lang="en-US" sz="4000" b="1" i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Login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Add Category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Add Product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Manage Order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Give Discount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50550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69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solidFill>
                  <a:schemeClr val="accent2"/>
                </a:solidFill>
              </a:rPr>
              <a:t>Functions of User</a:t>
            </a:r>
            <a:endParaRPr lang="en-US" sz="4000" b="1" i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Register new account if new user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Login user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Update Register Data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Search Product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View Product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Buy Product Add to Cart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Order Product</a:t>
            </a:r>
          </a:p>
          <a:p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7914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6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1" dirty="0" smtClean="0">
                <a:solidFill>
                  <a:schemeClr val="accent2"/>
                </a:solidFill>
              </a:rPr>
              <a:t>Database Design</a:t>
            </a:r>
            <a:endParaRPr lang="en-US" sz="4000" b="1" i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68" y="1138975"/>
            <a:ext cx="10058400" cy="610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102" y="250301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Screen Design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63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5789" y="2760594"/>
            <a:ext cx="6811850" cy="125761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Thank You For Your Attention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5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53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Functions of Admin</vt:lpstr>
      <vt:lpstr>Functions of User</vt:lpstr>
      <vt:lpstr>Database Design</vt:lpstr>
      <vt:lpstr>Screen Design</vt:lpstr>
      <vt:lpstr>Thank You For Your Attention</vt:lpstr>
    </vt:vector>
  </TitlesOfParts>
  <Company>CtrlSoft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2023-04-09T16:39:09Z</dcterms:created>
  <dcterms:modified xsi:type="dcterms:W3CDTF">2023-04-09T17:27:42Z</dcterms:modified>
</cp:coreProperties>
</file>