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6" r:id="rId11"/>
    <p:sldId id="263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33" d="100"/>
          <a:sy n="33" d="100"/>
        </p:scale>
        <p:origin x="616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70E-3E47-469F-815C-5BE7AE9884E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1A15-B081-4CDC-B50B-837A3B1B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5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70E-3E47-469F-815C-5BE7AE9884E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1A15-B081-4CDC-B50B-837A3B1B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0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70E-3E47-469F-815C-5BE7AE9884E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1A15-B081-4CDC-B50B-837A3B1B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3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70E-3E47-469F-815C-5BE7AE9884E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1A15-B081-4CDC-B50B-837A3B1B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2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70E-3E47-469F-815C-5BE7AE9884E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1A15-B081-4CDC-B50B-837A3B1B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1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70E-3E47-469F-815C-5BE7AE9884E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1A15-B081-4CDC-B50B-837A3B1B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1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70E-3E47-469F-815C-5BE7AE9884E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1A15-B081-4CDC-B50B-837A3B1B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5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70E-3E47-469F-815C-5BE7AE9884E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1A15-B081-4CDC-B50B-837A3B1B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5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70E-3E47-469F-815C-5BE7AE9884E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1A15-B081-4CDC-B50B-837A3B1B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3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70E-3E47-469F-815C-5BE7AE9884E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1A15-B081-4CDC-B50B-837A3B1B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5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70E-3E47-469F-815C-5BE7AE9884E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1A15-B081-4CDC-B50B-837A3B1B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0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E89F470E-3E47-469F-815C-5BE7AE9884E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A791A15-B081-4CDC-B50B-837A3B1B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32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35DFEB-9CE6-4A28-BAED-774388BB404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A3F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2E730-9473-4D4F-BE6F-AFF09346EE1E}"/>
              </a:ext>
            </a:extLst>
          </p:cNvPr>
          <p:cNvSpPr/>
          <p:nvPr/>
        </p:nvSpPr>
        <p:spPr>
          <a:xfrm>
            <a:off x="0" y="794205"/>
            <a:ext cx="7620000" cy="470969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1E16C763-12BD-40F1-B41E-9AA5610E4192}"/>
              </a:ext>
            </a:extLst>
          </p:cNvPr>
          <p:cNvSpPr/>
          <p:nvPr/>
        </p:nvSpPr>
        <p:spPr>
          <a:xfrm>
            <a:off x="0" y="794205"/>
            <a:ext cx="6465455" cy="1357745"/>
          </a:xfrm>
          <a:prstGeom prst="homePlate">
            <a:avLst/>
          </a:prstGeom>
          <a:gradFill>
            <a:gsLst>
              <a:gs pos="6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3FB16-F21D-4D7D-9EAC-6C86B4EF8A8D}"/>
              </a:ext>
            </a:extLst>
          </p:cNvPr>
          <p:cNvSpPr txBox="1"/>
          <p:nvPr/>
        </p:nvSpPr>
        <p:spPr>
          <a:xfrm>
            <a:off x="0" y="1011412"/>
            <a:ext cx="5904319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/>
              <a:t>Final Project Presentation</a:t>
            </a:r>
          </a:p>
          <a:p>
            <a:r>
              <a:rPr lang="en-US" b="1" dirty="0"/>
              <a:t>By Aung Tun Linn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32681B-B500-46F2-B5AB-12BC12461D8A}"/>
              </a:ext>
            </a:extLst>
          </p:cNvPr>
          <p:cNvSpPr/>
          <p:nvPr/>
        </p:nvSpPr>
        <p:spPr>
          <a:xfrm>
            <a:off x="8613913" y="794205"/>
            <a:ext cx="3578087" cy="470969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3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35DFEB-9CE6-4A28-BAED-774388BB404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A3F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047772-3846-4D90-85C5-8CF574294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493" y="990474"/>
            <a:ext cx="6109014" cy="48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6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35DFEB-9CE6-4A28-BAED-774388BB404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A3F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F077C3-DBA7-489E-90F7-222AAE852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990" y="984124"/>
            <a:ext cx="6236020" cy="488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0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35DFEB-9CE6-4A28-BAED-774388BB404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A3F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33DFB-FFB0-4214-A92A-9AB170F79CFC}"/>
              </a:ext>
            </a:extLst>
          </p:cNvPr>
          <p:cNvSpPr txBox="1"/>
          <p:nvPr/>
        </p:nvSpPr>
        <p:spPr>
          <a:xfrm>
            <a:off x="1245140" y="797668"/>
            <a:ext cx="9961124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Specification</a:t>
            </a: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Home:  Users can use the home page directly after signing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Admin: for admin sign in or login is needed to manipulate the user table and data.</a:t>
            </a:r>
          </a:p>
        </p:txBody>
      </p:sp>
    </p:spTree>
    <p:extLst>
      <p:ext uri="{BB962C8B-B14F-4D97-AF65-F5344CB8AC3E}">
        <p14:creationId xmlns:p14="http://schemas.microsoft.com/office/powerpoint/2010/main" val="1053718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35DFEB-9CE6-4A28-BAED-774388BB404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A3F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16717-2596-484F-A61A-A703A360D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21" y="430471"/>
            <a:ext cx="7401958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90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35DFEB-9CE6-4A28-BAED-774388BB40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3F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30k+ Software Testing Pictures | Download Free Images on ...">
            <a:extLst>
              <a:ext uri="{FF2B5EF4-FFF2-40B4-BE49-F238E27FC236}">
                <a16:creationId xmlns:a16="http://schemas.microsoft.com/office/drawing/2014/main" id="{19CA6193-6CB5-4977-A8F9-A7220981E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90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35DFEB-9CE6-4A28-BAED-774388BB404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A3F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140+ Thanks For Watching Backgrounds Stock Videos and Royalty-Free Footage  - iStock">
            <a:extLst>
              <a:ext uri="{FF2B5EF4-FFF2-40B4-BE49-F238E27FC236}">
                <a16:creationId xmlns:a16="http://schemas.microsoft.com/office/drawing/2014/main" id="{220B9413-046B-4F93-AD9B-1CB903EF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145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89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35DFEB-9CE6-4A28-BAED-774388BB404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A3F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B67CEC-CD4F-474D-8170-282642166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21" y="870404"/>
            <a:ext cx="7620000" cy="45355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02E730-9473-4D4F-BE6F-AFF09346EE1E}"/>
              </a:ext>
            </a:extLst>
          </p:cNvPr>
          <p:cNvSpPr/>
          <p:nvPr/>
        </p:nvSpPr>
        <p:spPr>
          <a:xfrm>
            <a:off x="-4333461" y="835619"/>
            <a:ext cx="7620000" cy="470969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32681B-B500-46F2-B5AB-12BC12461D8A}"/>
              </a:ext>
            </a:extLst>
          </p:cNvPr>
          <p:cNvSpPr/>
          <p:nvPr/>
        </p:nvSpPr>
        <p:spPr>
          <a:xfrm>
            <a:off x="10058399" y="783335"/>
            <a:ext cx="3578087" cy="470969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19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35DFEB-9CE6-4A28-BAED-774388BB404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A3F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58ED5-D581-48DB-96AA-AEA0A635E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046" y="555580"/>
            <a:ext cx="6381907" cy="574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7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35DFEB-9CE6-4A28-BAED-774388BB404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A3F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43F1E-1FD5-4205-ABBB-0AECC0DF1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68" y="0"/>
            <a:ext cx="90596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5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35DFEB-9CE6-4A28-BAED-774388BB404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A3F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E0E033-BFA3-4000-8267-026698313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64" y="818785"/>
            <a:ext cx="5706271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1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35DFEB-9CE6-4A28-BAED-774388BB404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A3F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83CA7-FDE3-404F-9ACB-FB7F2C483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91" y="371048"/>
            <a:ext cx="5506218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5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35DFEB-9CE6-4A28-BAED-774388BB404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A3F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4D388-C103-445E-80B9-84CF17906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404390"/>
            <a:ext cx="5534797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6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35DFEB-9CE6-4A28-BAED-774388BB404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A3F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13FC3-2630-497E-87E6-D802002B4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21" y="1380839"/>
            <a:ext cx="6677957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5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35DFEB-9CE6-4A28-BAED-774388BB404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A3F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D84B84-738C-4786-AB7A-48D5A27D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48" y="1733313"/>
            <a:ext cx="6115904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994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24</TotalTime>
  <Words>39</Words>
  <Application>Microsoft Office PowerPoint</Application>
  <PresentationFormat>Widescreen</PresentationFormat>
  <Paragraphs>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Corbel</vt:lpstr>
      <vt:lpstr>Times New Roman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Khushbeer Singh</dc:creator>
  <cp:lastModifiedBy>Khushbeer Singh</cp:lastModifiedBy>
  <cp:revision>1</cp:revision>
  <dcterms:created xsi:type="dcterms:W3CDTF">2023-05-16T09:46:14Z</dcterms:created>
  <dcterms:modified xsi:type="dcterms:W3CDTF">2023-05-16T10:10:52Z</dcterms:modified>
</cp:coreProperties>
</file>