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37FE-CD91-45BC-BC7C-8DBB73BD48B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8110-4986-47E8-8069-CE8E55A0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3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37FE-CD91-45BC-BC7C-8DBB73BD48B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8110-4986-47E8-8069-CE8E55A0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0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37FE-CD91-45BC-BC7C-8DBB73BD48B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8110-4986-47E8-8069-CE8E55A0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9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37FE-CD91-45BC-BC7C-8DBB73BD48B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8110-4986-47E8-8069-CE8E55A0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5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37FE-CD91-45BC-BC7C-8DBB73BD48B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8110-4986-47E8-8069-CE8E55A0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7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37FE-CD91-45BC-BC7C-8DBB73BD48B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8110-4986-47E8-8069-CE8E55A0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4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37FE-CD91-45BC-BC7C-8DBB73BD48B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8110-4986-47E8-8069-CE8E55A0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1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37FE-CD91-45BC-BC7C-8DBB73BD48B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8110-4986-47E8-8069-CE8E55A0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37FE-CD91-45BC-BC7C-8DBB73BD48B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8110-4986-47E8-8069-CE8E55A0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5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37FE-CD91-45BC-BC7C-8DBB73BD48B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8110-4986-47E8-8069-CE8E55A0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9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37FE-CD91-45BC-BC7C-8DBB73BD48B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8110-4986-47E8-8069-CE8E55A0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5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837FE-CD91-45BC-BC7C-8DBB73BD48B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8110-4986-47E8-8069-CE8E55A0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3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Cpp</a:t>
            </a:r>
            <a:r>
              <a:rPr lang="en-US" dirty="0" smtClean="0"/>
              <a:t> Bank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969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7018" y="872836"/>
            <a:ext cx="96843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Account Register</a:t>
            </a:r>
          </a:p>
          <a:p>
            <a:endParaRPr lang="en-US" sz="2800" dirty="0" smtClean="0"/>
          </a:p>
          <a:p>
            <a:r>
              <a:rPr lang="en-US" sz="2800" dirty="0" smtClean="0"/>
              <a:t>Product </a:t>
            </a:r>
          </a:p>
          <a:p>
            <a:r>
              <a:rPr lang="en-US" sz="2800" dirty="0" smtClean="0"/>
              <a:t>	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smtClean="0"/>
              <a:t>Fixed Deposit </a:t>
            </a:r>
            <a:r>
              <a:rPr lang="en-US" sz="2800" dirty="0" smtClean="0"/>
              <a:t>Account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Saving Account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Loan Account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Daily </a:t>
            </a:r>
            <a:r>
              <a:rPr lang="en-US" sz="2800" dirty="0" err="1" smtClean="0"/>
              <a:t>Intrest</a:t>
            </a:r>
            <a:r>
              <a:rPr lang="en-US" sz="2800" dirty="0" smtClean="0"/>
              <a:t> Account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01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Cpp Bank</vt:lpstr>
      <vt:lpstr>PowerPoint Presentation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Cpp Bank</dc:title>
  <dc:creator>aung</dc:creator>
  <cp:lastModifiedBy>aung</cp:lastModifiedBy>
  <cp:revision>3</cp:revision>
  <dcterms:created xsi:type="dcterms:W3CDTF">2023-02-05T14:16:28Z</dcterms:created>
  <dcterms:modified xsi:type="dcterms:W3CDTF">2023-02-05T14:17:26Z</dcterms:modified>
</cp:coreProperties>
</file>