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38"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03125-15A0-4534-84CF-962E39DB96CB}"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133851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03125-15A0-4534-84CF-962E39DB96CB}"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291284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03125-15A0-4534-84CF-962E39DB96CB}"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355974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03125-15A0-4534-84CF-962E39DB96CB}"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21479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3125-15A0-4534-84CF-962E39DB96CB}"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387790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03125-15A0-4534-84CF-962E39DB96CB}"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310695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03125-15A0-4534-84CF-962E39DB96CB}"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302762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03125-15A0-4534-84CF-962E39DB96CB}"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198964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03125-15A0-4534-84CF-962E39DB96CB}"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237989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03125-15A0-4534-84CF-962E39DB96CB}"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171297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03125-15A0-4534-84CF-962E39DB96CB}"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C54-A7DB-4823-9286-60279266C5CF}" type="slidenum">
              <a:rPr lang="en-US" smtClean="0"/>
              <a:t>‹#›</a:t>
            </a:fld>
            <a:endParaRPr lang="en-US"/>
          </a:p>
        </p:txBody>
      </p:sp>
    </p:spTree>
    <p:extLst>
      <p:ext uri="{BB962C8B-B14F-4D97-AF65-F5344CB8AC3E}">
        <p14:creationId xmlns:p14="http://schemas.microsoft.com/office/powerpoint/2010/main" val="12157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03125-15A0-4534-84CF-962E39DB96CB}" type="datetimeFigureOut">
              <a:rPr lang="en-US" smtClean="0"/>
              <a:t>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EC54-A7DB-4823-9286-60279266C5CF}" type="slidenum">
              <a:rPr lang="en-US" smtClean="0"/>
              <a:t>‹#›</a:t>
            </a:fld>
            <a:endParaRPr lang="en-US"/>
          </a:p>
        </p:txBody>
      </p:sp>
    </p:spTree>
    <p:extLst>
      <p:ext uri="{BB962C8B-B14F-4D97-AF65-F5344CB8AC3E}">
        <p14:creationId xmlns:p14="http://schemas.microsoft.com/office/powerpoint/2010/main" val="261896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21252" cy="6986954"/>
          </a:xfrm>
          <a:prstGeom prst="rect">
            <a:avLst/>
          </a:prstGeom>
        </p:spPr>
      </p:pic>
      <p:sp>
        <p:nvSpPr>
          <p:cNvPr id="2" name="Title 1"/>
          <p:cNvSpPr>
            <a:spLocks noGrp="1"/>
          </p:cNvSpPr>
          <p:nvPr>
            <p:ph type="ctrTitle"/>
          </p:nvPr>
        </p:nvSpPr>
        <p:spPr>
          <a:xfrm>
            <a:off x="-1" y="1122363"/>
            <a:ext cx="12421253" cy="2387600"/>
          </a:xfrm>
          <a:solidFill>
            <a:schemeClr val="tx1">
              <a:lumMod val="50000"/>
              <a:lumOff val="50000"/>
              <a:alpha val="56000"/>
            </a:schemeClr>
          </a:solidFill>
        </p:spPr>
        <p:txBody>
          <a:bodyPr/>
          <a:lstStyle/>
          <a:p>
            <a:r>
              <a:rPr lang="en-US" dirty="0" smtClean="0">
                <a:solidFill>
                  <a:schemeClr val="bg1"/>
                </a:solidFill>
                <a:latin typeface="Times New Roman" panose="02020603050405020304" pitchFamily="18" charset="0"/>
                <a:cs typeface="Times New Roman" panose="02020603050405020304" pitchFamily="18" charset="0"/>
              </a:rPr>
              <a:t>PF Project Presentation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509963"/>
            <a:ext cx="12421253" cy="2328130"/>
          </a:xfrm>
          <a:solidFill>
            <a:schemeClr val="tx1">
              <a:lumMod val="50000"/>
              <a:lumOff val="50000"/>
              <a:alpha val="56000"/>
            </a:schemeClr>
          </a:solidFill>
        </p:spPr>
        <p:txBody>
          <a:bodyPr>
            <a:normAutofit/>
          </a:bodyPr>
          <a:lstStyle/>
          <a:p>
            <a:r>
              <a:rPr lang="en-US" dirty="0" smtClean="0">
                <a:solidFill>
                  <a:schemeClr val="bg1"/>
                </a:solidFill>
                <a:latin typeface="Times New Roman" panose="02020603050405020304" pitchFamily="18" charset="0"/>
                <a:cs typeface="Times New Roman" panose="02020603050405020304" pitchFamily="18" charset="0"/>
              </a:rPr>
              <a:t>Advance Search Engine For Mobile Products</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Syed Aun Ali Zaidi (Group Leader) ] - [20K-0286]</a:t>
            </a:r>
          </a:p>
          <a:p>
            <a:r>
              <a:rPr lang="en-US" dirty="0" smtClean="0">
                <a:solidFill>
                  <a:schemeClr val="bg1"/>
                </a:solidFill>
                <a:latin typeface="Times New Roman" panose="02020603050405020304" pitchFamily="18" charset="0"/>
                <a:cs typeface="Times New Roman" panose="02020603050405020304" pitchFamily="18" charset="0"/>
              </a:rPr>
              <a:t>[ Muhammad Anas ]-[20K-0179]</a:t>
            </a:r>
          </a:p>
          <a:p>
            <a:r>
              <a:rPr lang="en-US" dirty="0" smtClean="0">
                <a:solidFill>
                  <a:schemeClr val="bg1"/>
                </a:solidFill>
                <a:latin typeface="Times New Roman" panose="02020603050405020304" pitchFamily="18" charset="0"/>
                <a:cs typeface="Times New Roman" panose="02020603050405020304" pitchFamily="18" charset="0"/>
              </a:rPr>
              <a:t>[ Ammar Amin ]-[20K-0285]</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9185" y="2624884"/>
            <a:ext cx="1197129" cy="1197129"/>
          </a:xfrm>
          <a:prstGeom prst="rect">
            <a:avLst/>
          </a:prstGeom>
        </p:spPr>
      </p:pic>
    </p:spTree>
    <p:extLst>
      <p:ext uri="{BB962C8B-B14F-4D97-AF65-F5344CB8AC3E}">
        <p14:creationId xmlns:p14="http://schemas.microsoft.com/office/powerpoint/2010/main" val="157104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Isosceles Triangle 4"/>
          <p:cNvSpPr/>
          <p:nvPr/>
        </p:nvSpPr>
        <p:spPr>
          <a:xfrm rot="16200000">
            <a:off x="9794632" y="2716459"/>
            <a:ext cx="3423139" cy="1371598"/>
          </a:xfrm>
          <a:prstGeom prst="triangl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365125"/>
            <a:ext cx="12192001" cy="1325563"/>
          </a:xfrm>
          <a:solidFill>
            <a:schemeClr val="accent5">
              <a:lumMod val="60000"/>
              <a:lumOff val="40000"/>
              <a:alpha val="53000"/>
            </a:schemeClr>
          </a:solidFill>
        </p:spPr>
        <p:txBody>
          <a:bodyPr/>
          <a:lstStyle/>
          <a:p>
            <a:r>
              <a:rPr lang="en-US" b="1" dirty="0" smtClean="0">
                <a:solidFill>
                  <a:schemeClr val="bg1"/>
                </a:solidFill>
                <a:latin typeface="Times New Roman" panose="02020603050405020304" pitchFamily="18" charset="0"/>
                <a:cs typeface="Times New Roman" panose="02020603050405020304" pitchFamily="18" charset="0"/>
              </a:rPr>
              <a:t>What does it really do?</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25624"/>
            <a:ext cx="12192000" cy="5032375"/>
          </a:xfrm>
          <a:gradFill flip="none" rotWithShape="1">
            <a:gsLst>
              <a:gs pos="0">
                <a:schemeClr val="accent3">
                  <a:lumMod val="5000"/>
                  <a:lumOff val="95000"/>
                  <a:alpha val="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lstStyle/>
          <a:p>
            <a:r>
              <a:rPr lang="en-US" dirty="0" smtClean="0">
                <a:latin typeface="Times New Roman" panose="02020603050405020304" pitchFamily="18" charset="0"/>
                <a:cs typeface="Times New Roman" panose="02020603050405020304" pitchFamily="18" charset="0"/>
              </a:rPr>
              <a:t>The Software is basically a search engine for smartphones.</a:t>
            </a:r>
          </a:p>
          <a:p>
            <a:r>
              <a:rPr lang="en-US" dirty="0" smtClean="0">
                <a:latin typeface="Times New Roman" panose="02020603050405020304" pitchFamily="18" charset="0"/>
                <a:cs typeface="Times New Roman" panose="02020603050405020304" pitchFamily="18" charset="0"/>
              </a:rPr>
              <a:t>It takes the required inputs and filters out the smartphones which does not meet the required criteria and finally displays all of the smartphones which does meet the criteria.</a:t>
            </a:r>
          </a:p>
          <a:p>
            <a:r>
              <a:rPr lang="en-US" dirty="0" smtClean="0">
                <a:latin typeface="Times New Roman" panose="02020603050405020304" pitchFamily="18" charset="0"/>
                <a:cs typeface="Times New Roman" panose="02020603050405020304" pitchFamily="18" charset="0"/>
              </a:rPr>
              <a:t>Thus leaving the choice of choosing the desired product to the user.</a:t>
            </a:r>
          </a:p>
          <a:p>
            <a:r>
              <a:rPr lang="en-US" dirty="0" smtClean="0">
                <a:latin typeface="Times New Roman" panose="02020603050405020304" pitchFamily="18" charset="0"/>
                <a:cs typeface="Times New Roman" panose="02020603050405020304" pitchFamily="18" charset="0"/>
              </a:rPr>
              <a:t>It further allows the user to compare the desired product with other smartphone of their choice. </a:t>
            </a:r>
          </a:p>
          <a:p>
            <a:r>
              <a:rPr lang="en-US" dirty="0" smtClean="0">
                <a:latin typeface="Times New Roman" panose="02020603050405020304" pitchFamily="18" charset="0"/>
                <a:cs typeface="Times New Roman" panose="02020603050405020304" pitchFamily="18" charset="0"/>
              </a:rPr>
              <a:t>The software will finally display a passage in English comparing all the features of the chosen smartphones with each other.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62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42"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anim calcmode="lin" valueType="num">
                                      <p:cBhvr>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9171687" cy="6111240"/>
          </a:xfrm>
          <a:prstGeom prst="diagStripe">
            <a:avLst/>
          </a:prstGeom>
          <a:gradFill>
            <a:gsLst>
              <a:gs pos="0">
                <a:schemeClr val="accent3">
                  <a:lumMod val="5000"/>
                  <a:lumOff val="95000"/>
                  <a:alpha val="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p:spPr>
      </p:pic>
      <p:sp>
        <p:nvSpPr>
          <p:cNvPr id="2" name="Title 1"/>
          <p:cNvSpPr>
            <a:spLocks noGrp="1"/>
          </p:cNvSpPr>
          <p:nvPr>
            <p:ph type="title"/>
          </p:nvPr>
        </p:nvSpPr>
        <p:spPr>
          <a:xfrm>
            <a:off x="0" y="1"/>
            <a:ext cx="12192000" cy="1690688"/>
          </a:xfrm>
          <a:gradFill>
            <a:gsLst>
              <a:gs pos="0">
                <a:schemeClr val="accent3">
                  <a:lumMod val="5000"/>
                  <a:lumOff val="95000"/>
                  <a:alpha val="0"/>
                </a:schemeClr>
              </a:gs>
              <a:gs pos="100000">
                <a:schemeClr val="accent3">
                  <a:lumMod val="45000"/>
                  <a:lumOff val="55000"/>
                </a:schemeClr>
              </a:gs>
              <a:gs pos="100000">
                <a:schemeClr val="accent3">
                  <a:lumMod val="30000"/>
                  <a:lumOff val="70000"/>
                </a:schemeClr>
              </a:gs>
            </a:gsLst>
            <a:lin ang="16200000" scaled="0"/>
          </a:gradFill>
        </p:spPr>
        <p:txBody>
          <a:bodyPr/>
          <a:lstStyle/>
          <a:p>
            <a:r>
              <a:rPr lang="en-US" b="1" dirty="0" smtClean="0">
                <a:latin typeface="Times New Roman" panose="02020603050405020304" pitchFamily="18" charset="0"/>
                <a:cs typeface="Times New Roman" panose="02020603050405020304" pitchFamily="18" charset="0"/>
              </a:rPr>
              <a:t>What are its aims?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651430"/>
            <a:ext cx="11353800" cy="5032375"/>
          </a:xfrm>
        </p:spPr>
        <p:txBody>
          <a:bodyPr>
            <a:normAutofit/>
          </a:bodyPr>
          <a:lstStyle/>
          <a:p>
            <a:r>
              <a:rPr lang="en-US" dirty="0" smtClean="0">
                <a:latin typeface="Times New Roman" panose="02020603050405020304" pitchFamily="18" charset="0"/>
                <a:cs typeface="Times New Roman" panose="02020603050405020304" pitchFamily="18" charset="0"/>
              </a:rPr>
              <a:t>Smartphones these days are usually replace by a new one in a matter of weeks.</a:t>
            </a:r>
          </a:p>
          <a:p>
            <a:r>
              <a:rPr lang="en-US" dirty="0" smtClean="0">
                <a:latin typeface="Times New Roman" panose="02020603050405020304" pitchFamily="18" charset="0"/>
                <a:cs typeface="Times New Roman" panose="02020603050405020304" pitchFamily="18" charset="0"/>
              </a:rPr>
              <a:t>Via advance search, this program will aid the users to identify which mobile phone would best suit them judging from their input like camera, OS, Ram, memory and many more things.</a:t>
            </a:r>
          </a:p>
          <a:p>
            <a:r>
              <a:rPr lang="en-US" dirty="0" smtClean="0">
                <a:latin typeface="Times New Roman" panose="02020603050405020304" pitchFamily="18" charset="0"/>
                <a:cs typeface="Times New Roman" panose="02020603050405020304" pitchFamily="18" charset="0"/>
              </a:rPr>
              <a:t>Thus eliminating all sorts of risks relating to wrong product purchase and consequently aiding the user in deciding their final choice!</a:t>
            </a:r>
          </a:p>
          <a:p>
            <a:r>
              <a:rPr lang="en-US" dirty="0" smtClean="0">
                <a:latin typeface="Times New Roman" panose="02020603050405020304" pitchFamily="18" charset="0"/>
                <a:cs typeface="Times New Roman" panose="02020603050405020304" pitchFamily="18" charset="0"/>
              </a:rPr>
              <a:t>The ability to compare with other smartphones will further aid the user into selecting which product is better.</a:t>
            </a:r>
          </a:p>
          <a:p>
            <a:r>
              <a:rPr lang="en-US" dirty="0" smtClean="0">
                <a:latin typeface="Times New Roman" panose="02020603050405020304" pitchFamily="18" charset="0"/>
                <a:cs typeface="Times New Roman" panose="02020603050405020304" pitchFamily="18" charset="0"/>
              </a:rPr>
              <a:t>In conclusion, the software makes it way easier for the user to get most out of their expenditure.</a:t>
            </a:r>
          </a:p>
        </p:txBody>
      </p:sp>
    </p:spTree>
    <p:extLst>
      <p:ext uri="{BB962C8B-B14F-4D97-AF65-F5344CB8AC3E}">
        <p14:creationId xmlns:p14="http://schemas.microsoft.com/office/powerpoint/2010/main" val="298997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anim calcmode="lin" valueType="num">
                                      <p:cBhvr>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anim calcmode="lin" valueType="num">
                                      <p:cBhvr>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anim calcmode="lin" valueType="num">
                                      <p:cBhvr>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 y="-20210"/>
            <a:ext cx="12192000" cy="6878211"/>
          </a:xfrm>
          <a:prstGeom prst="rect">
            <a:avLst/>
          </a:prstGeom>
          <a:gradFill>
            <a:gsLst>
              <a:gs pos="0">
                <a:schemeClr val="accent3">
                  <a:lumMod val="5000"/>
                  <a:lumOff val="95000"/>
                  <a:alpha val="0"/>
                </a:schemeClr>
              </a:gs>
              <a:gs pos="32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pic>
      <p:sp>
        <p:nvSpPr>
          <p:cNvPr id="2" name="Title 1"/>
          <p:cNvSpPr>
            <a:spLocks noGrp="1"/>
          </p:cNvSpPr>
          <p:nvPr>
            <p:ph type="title"/>
          </p:nvPr>
        </p:nvSpPr>
        <p:spPr>
          <a:xfrm>
            <a:off x="0" y="-20210"/>
            <a:ext cx="12192000" cy="1149999"/>
          </a:xfrm>
          <a:blipFill dpi="0" rotWithShape="1">
            <a:blip r:embed="rId4">
              <a:alphaModFix amt="23000"/>
            </a:blip>
            <a:srcRect/>
            <a:stretch>
              <a:fillRect t="-190" r="-109"/>
            </a:stretch>
          </a:blipFill>
        </p:spPr>
        <p:txBody>
          <a:bodyPr/>
          <a:lstStyle/>
          <a:p>
            <a:r>
              <a:rPr lang="en-US" dirty="0" smtClean="0">
                <a:solidFill>
                  <a:schemeClr val="bg1">
                    <a:lumMod val="95000"/>
                  </a:schemeClr>
                </a:solidFill>
                <a:latin typeface="Times New Roman" panose="02020603050405020304" pitchFamily="18" charset="0"/>
                <a:cs typeface="Times New Roman" panose="02020603050405020304" pitchFamily="18" charset="0"/>
              </a:rPr>
              <a:t>Input</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9789"/>
            <a:ext cx="12192000" cy="4351338"/>
          </a:xfrm>
          <a:blipFill>
            <a:blip r:embed="rId4">
              <a:alphaModFix amt="23000"/>
            </a:blip>
            <a:stretch>
              <a:fillRect t="-190" r="-109"/>
            </a:stretch>
          </a:blipFill>
        </p:spPr>
        <p:txBody>
          <a:bodyPr/>
          <a:lstStyle/>
          <a:p>
            <a:r>
              <a:rPr lang="en-US" dirty="0" smtClean="0">
                <a:solidFill>
                  <a:schemeClr val="bg1">
                    <a:lumMod val="95000"/>
                  </a:schemeClr>
                </a:solidFill>
                <a:latin typeface="Times New Roman" panose="02020603050405020304" pitchFamily="18" charset="0"/>
                <a:cs typeface="Times New Roman" panose="02020603050405020304" pitchFamily="18" charset="0"/>
              </a:rPr>
              <a:t>User will be provided with a list of valid and relative options from which he/she can select the desired feature from e.g.:</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51539"/>
            <a:ext cx="12192000" cy="4806462"/>
          </a:xfrm>
          <a:prstGeom prst="rect">
            <a:avLst/>
          </a:prstGeom>
        </p:spPr>
      </p:pic>
    </p:spTree>
    <p:extLst>
      <p:ext uri="{BB962C8B-B14F-4D97-AF65-F5344CB8AC3E}">
        <p14:creationId xmlns:p14="http://schemas.microsoft.com/office/powerpoint/2010/main" val="7644415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500"/>
                                        <p:tgtEl>
                                          <p:spTgt spid="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 y="1"/>
            <a:ext cx="12192001" cy="7022280"/>
          </a:xfrm>
          <a:prstGeom prst="rect">
            <a:avLst/>
          </a:prstGeom>
        </p:spPr>
      </p:pic>
      <p:sp>
        <p:nvSpPr>
          <p:cNvPr id="2" name="Title 1"/>
          <p:cNvSpPr>
            <a:spLocks noGrp="1"/>
          </p:cNvSpPr>
          <p:nvPr>
            <p:ph type="title"/>
          </p:nvPr>
        </p:nvSpPr>
        <p:spPr>
          <a:xfrm>
            <a:off x="0" y="0"/>
            <a:ext cx="4226169" cy="596167"/>
          </a:xfrm>
        </p:spPr>
        <p:txBody>
          <a:bodyPr>
            <a:normAutofit fontScale="90000"/>
          </a:bodyPr>
          <a:lstStyle/>
          <a:p>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38554"/>
            <a:ext cx="12192000" cy="3364524"/>
          </a:xfrm>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After taking the input, the program will filter out the smartphones that does not meet the required criteria and finally outputs the name of the products that does meet the criteria!</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latin typeface="Times New Roman" panose="02020603050405020304" pitchFamily="18" charset="0"/>
                <a:cs typeface="Times New Roman" panose="02020603050405020304" pitchFamily="18" charset="0"/>
              </a:rPr>
              <a:t>Along with this, user will be provided with a choice to compare any two products of his/her choice, the program then will print a passage in English comparing the two products together.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7306" b="4361"/>
          <a:stretch/>
        </p:blipFill>
        <p:spPr>
          <a:xfrm>
            <a:off x="0" y="1277814"/>
            <a:ext cx="12192000" cy="20163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152782"/>
            <a:ext cx="12192000" cy="2819794"/>
          </a:xfrm>
          <a:prstGeom prst="rect">
            <a:avLst/>
          </a:prstGeom>
        </p:spPr>
      </p:pic>
    </p:spTree>
    <p:extLst>
      <p:ext uri="{BB962C8B-B14F-4D97-AF65-F5344CB8AC3E}">
        <p14:creationId xmlns:p14="http://schemas.microsoft.com/office/powerpoint/2010/main" val="38715075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267194" y="0"/>
            <a:ext cx="9845179" cy="6858000"/>
          </a:xfrm>
          <a:prstGeom prst="rect">
            <a:avLst/>
          </a:prstGeom>
        </p:spPr>
      </p:pic>
      <p:sp>
        <p:nvSpPr>
          <p:cNvPr id="2" name="Title 1"/>
          <p:cNvSpPr>
            <a:spLocks noGrp="1"/>
          </p:cNvSpPr>
          <p:nvPr>
            <p:ph type="title"/>
          </p:nvPr>
        </p:nvSpPr>
        <p:spPr>
          <a:xfrm>
            <a:off x="0" y="362607"/>
            <a:ext cx="12192000" cy="1718441"/>
          </a:xfrm>
          <a:solidFill>
            <a:schemeClr val="accent6">
              <a:alpha val="33000"/>
            </a:schemeClr>
          </a:solidFill>
        </p:spPr>
        <p:txBody>
          <a:bodyPr/>
          <a:lstStyle/>
          <a:p>
            <a:r>
              <a:rPr lang="en-US" b="1" dirty="0" smtClean="0">
                <a:latin typeface="Times New Roman" panose="02020603050405020304" pitchFamily="18" charset="0"/>
                <a:cs typeface="Times New Roman" panose="02020603050405020304" pitchFamily="18" charset="0"/>
              </a:rPr>
              <a:t>Influenced from…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81048"/>
            <a:ext cx="12192000" cy="4776951"/>
          </a:xfrm>
          <a:solidFill>
            <a:schemeClr val="bg2">
              <a:alpha val="35000"/>
            </a:schemeClr>
          </a:solidFill>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software is influenced from the advance search engine of whatmobile.com.</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software is the exact replica of the search engine with some more added features, like comparison between products, and achieves the same desired outputs by via giving the user a list of relative and valid options from which user can select the desired feature from.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81387"/>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500"/>
                                        <p:tgtEl>
                                          <p:spTgt spid="3">
                                            <p:bg/>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anim calcmode="lin" valueType="num">
                                      <p:cBhvr>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14567"/>
          <a:stretch/>
        </p:blipFill>
        <p:spPr>
          <a:xfrm>
            <a:off x="-1" y="-1"/>
            <a:ext cx="12192001" cy="6858001"/>
          </a:xfrm>
          <a:prstGeom prst="rect">
            <a:avLst/>
          </a:prstGeom>
        </p:spPr>
      </p:pic>
      <p:sp>
        <p:nvSpPr>
          <p:cNvPr id="2" name="Title 1"/>
          <p:cNvSpPr>
            <a:spLocks noGrp="1"/>
          </p:cNvSpPr>
          <p:nvPr>
            <p:ph type="title"/>
          </p:nvPr>
        </p:nvSpPr>
        <p:spPr>
          <a:xfrm>
            <a:off x="1626476" y="1121870"/>
            <a:ext cx="9094076" cy="4364529"/>
          </a:xfrm>
          <a:solidFill>
            <a:schemeClr val="bg2">
              <a:lumMod val="90000"/>
              <a:alpha val="51000"/>
            </a:schemeClr>
          </a:solidFill>
        </p:spPr>
        <p:txBody>
          <a:bodyPr/>
          <a:lstStyle/>
          <a:p>
            <a:r>
              <a:rPr lang="en-US" dirty="0" smtClean="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Thank You For Your Time!</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629603" y="4130565"/>
            <a:ext cx="1087822" cy="1087822"/>
          </a:xfrm>
          <a:prstGeom prst="rect">
            <a:avLst/>
          </a:prstGeom>
        </p:spPr>
      </p:pic>
    </p:spTree>
    <p:extLst>
      <p:ext uri="{BB962C8B-B14F-4D97-AF65-F5344CB8AC3E}">
        <p14:creationId xmlns:p14="http://schemas.microsoft.com/office/powerpoint/2010/main" val="329875275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414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PF Project Presentation</vt:lpstr>
      <vt:lpstr>What does it really do?</vt:lpstr>
      <vt:lpstr>What are its aims?</vt:lpstr>
      <vt:lpstr>Input</vt:lpstr>
      <vt:lpstr>Output</vt:lpstr>
      <vt:lpstr>Influenced from…</vt:lpstr>
      <vt:lpstr>          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 Project Presentation</dc:title>
  <dc:creator>Intel</dc:creator>
  <cp:lastModifiedBy>Intel</cp:lastModifiedBy>
  <cp:revision>25</cp:revision>
  <dcterms:created xsi:type="dcterms:W3CDTF">2021-01-19T20:21:07Z</dcterms:created>
  <dcterms:modified xsi:type="dcterms:W3CDTF">2021-01-20T00:03:09Z</dcterms:modified>
</cp:coreProperties>
</file>