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01422" cy="5803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963" y="4330122"/>
            <a:ext cx="14140073" cy="1565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4401422" cy="5803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0123" y="1351614"/>
            <a:ext cx="5867753" cy="146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2772" y="4556551"/>
            <a:ext cx="15522454" cy="358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8160" cy="10294620"/>
            <a:chOff x="0" y="0"/>
            <a:chExt cx="18298160" cy="10294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5340" y="6666585"/>
              <a:ext cx="2282503" cy="36279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691103" cy="4254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47039" y="2911309"/>
              <a:ext cx="14992350" cy="4467225"/>
            </a:xfrm>
            <a:custGeom>
              <a:avLst/>
              <a:gdLst/>
              <a:ahLst/>
              <a:cxnLst/>
              <a:rect l="l" t="t" r="r" b="b"/>
              <a:pathLst>
                <a:path w="14992350" h="4467225">
                  <a:moveTo>
                    <a:pt x="0" y="0"/>
                  </a:moveTo>
                  <a:lnTo>
                    <a:pt x="14991943" y="0"/>
                  </a:lnTo>
                  <a:lnTo>
                    <a:pt x="14991943" y="4467224"/>
                  </a:lnTo>
                  <a:lnTo>
                    <a:pt x="0" y="4467224"/>
                  </a:lnTo>
                  <a:lnTo>
                    <a:pt x="0" y="0"/>
                  </a:lnTo>
                </a:path>
              </a:pathLst>
            </a:custGeom>
            <a:ln w="762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2058" y="3569004"/>
            <a:ext cx="14084300" cy="308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544195">
              <a:lnSpc>
                <a:spcPct val="115300"/>
              </a:lnSpc>
              <a:spcBef>
                <a:spcPts val="95"/>
              </a:spcBef>
              <a:tabLst>
                <a:tab pos="3450590" algn="l"/>
                <a:tab pos="3992879" algn="l"/>
                <a:tab pos="7193915" algn="l"/>
                <a:tab pos="9672955" algn="l"/>
                <a:tab pos="10717530" algn="l"/>
                <a:tab pos="11367135" algn="l"/>
              </a:tabLst>
            </a:pPr>
            <a:r>
              <a:rPr dirty="0" sz="5800" spc="210"/>
              <a:t>PRIVACY	</a:t>
            </a:r>
            <a:r>
              <a:rPr dirty="0" sz="5800" spc="135"/>
              <a:t>PRESERVATION	</a:t>
            </a:r>
            <a:r>
              <a:rPr dirty="0" sz="5800" spc="50"/>
              <a:t>IN	</a:t>
            </a:r>
            <a:r>
              <a:rPr dirty="0" sz="5800" spc="114"/>
              <a:t>DIGITAL </a:t>
            </a:r>
            <a:r>
              <a:rPr dirty="0" sz="5800" spc="120"/>
              <a:t> </a:t>
            </a:r>
            <a:r>
              <a:rPr dirty="0" sz="5800" spc="300"/>
              <a:t>C</a:t>
            </a:r>
            <a:r>
              <a:rPr dirty="0" sz="5800" spc="-95"/>
              <a:t>O</a:t>
            </a:r>
            <a:r>
              <a:rPr dirty="0" sz="5800" spc="-35"/>
              <a:t>N</a:t>
            </a:r>
            <a:r>
              <a:rPr dirty="0" sz="5800" spc="-390"/>
              <a:t>T</a:t>
            </a:r>
            <a:r>
              <a:rPr dirty="0" sz="5800" spc="-130"/>
              <a:t>E</a:t>
            </a:r>
            <a:r>
              <a:rPr dirty="0" sz="5800" spc="-35"/>
              <a:t>N</a:t>
            </a:r>
            <a:r>
              <a:rPr dirty="0" sz="5800" spc="-960"/>
              <a:t>T</a:t>
            </a:r>
            <a:r>
              <a:rPr dirty="0" sz="5800"/>
              <a:t>	</a:t>
            </a:r>
            <a:r>
              <a:rPr dirty="0" sz="5800" spc="-390"/>
              <a:t>T</a:t>
            </a:r>
            <a:r>
              <a:rPr dirty="0" sz="5800" spc="155"/>
              <a:t>H</a:t>
            </a:r>
            <a:r>
              <a:rPr dirty="0" sz="5800" spc="520"/>
              <a:t>R</a:t>
            </a:r>
            <a:r>
              <a:rPr dirty="0" sz="5800" spc="-95"/>
              <a:t>O</a:t>
            </a:r>
            <a:r>
              <a:rPr dirty="0" sz="5800" spc="60"/>
              <a:t>U</a:t>
            </a:r>
            <a:r>
              <a:rPr dirty="0" sz="5800" spc="65"/>
              <a:t>G</a:t>
            </a:r>
            <a:r>
              <a:rPr dirty="0" sz="5800" spc="-415"/>
              <a:t>H</a:t>
            </a:r>
            <a:r>
              <a:rPr dirty="0" sz="5800"/>
              <a:t>	</a:t>
            </a:r>
            <a:r>
              <a:rPr dirty="0" sz="5800" spc="300"/>
              <a:t>C</a:t>
            </a:r>
            <a:r>
              <a:rPr dirty="0" sz="5800" spc="-95"/>
              <a:t>O</a:t>
            </a:r>
            <a:r>
              <a:rPr dirty="0" sz="5800" spc="345"/>
              <a:t>M</a:t>
            </a:r>
            <a:r>
              <a:rPr dirty="0" sz="5800" spc="490"/>
              <a:t>P</a:t>
            </a:r>
            <a:r>
              <a:rPr dirty="0" sz="5800" spc="60"/>
              <a:t>U</a:t>
            </a:r>
            <a:r>
              <a:rPr dirty="0" sz="5800" spc="-390"/>
              <a:t>T</a:t>
            </a:r>
            <a:r>
              <a:rPr dirty="0" sz="5800" spc="-130"/>
              <a:t>E</a:t>
            </a:r>
            <a:r>
              <a:rPr dirty="0" sz="5800" spc="-50"/>
              <a:t>R</a:t>
            </a:r>
            <a:r>
              <a:rPr dirty="0" sz="5800"/>
              <a:t>	</a:t>
            </a:r>
            <a:r>
              <a:rPr dirty="0" sz="5800" spc="25"/>
              <a:t>V</a:t>
            </a:r>
            <a:r>
              <a:rPr dirty="0" sz="5800" spc="705"/>
              <a:t>I</a:t>
            </a:r>
            <a:r>
              <a:rPr dirty="0" sz="5800" spc="595"/>
              <a:t>S</a:t>
            </a:r>
            <a:r>
              <a:rPr dirty="0" sz="5800" spc="705"/>
              <a:t>I</a:t>
            </a:r>
            <a:r>
              <a:rPr dirty="0" sz="5800" spc="-95"/>
              <a:t>O</a:t>
            </a:r>
            <a:r>
              <a:rPr dirty="0" sz="5800" spc="-35"/>
              <a:t>N</a:t>
            </a:r>
            <a:r>
              <a:rPr dirty="0" sz="5800" spc="-515"/>
              <a:t>:</a:t>
            </a:r>
            <a:endParaRPr sz="5800"/>
          </a:p>
          <a:p>
            <a:pPr marL="1031875">
              <a:lnSpc>
                <a:spcPct val="100000"/>
              </a:lnSpc>
              <a:spcBef>
                <a:spcPts val="1065"/>
              </a:spcBef>
              <a:tabLst>
                <a:tab pos="3307715" algn="l"/>
                <a:tab pos="5478145" algn="l"/>
                <a:tab pos="7213600" algn="l"/>
                <a:tab pos="9390380" algn="l"/>
              </a:tabLst>
            </a:pPr>
            <a:r>
              <a:rPr dirty="0" sz="5800" spc="-150"/>
              <a:t>FACE,	</a:t>
            </a:r>
            <a:r>
              <a:rPr dirty="0" sz="5800" spc="-315"/>
              <a:t>TEXT,	</a:t>
            </a:r>
            <a:r>
              <a:rPr dirty="0" sz="5800" spc="-85"/>
              <a:t>AND	</a:t>
            </a:r>
            <a:r>
              <a:rPr dirty="0" sz="5800" spc="-190"/>
              <a:t>LOGO	</a:t>
            </a:r>
            <a:r>
              <a:rPr dirty="0" sz="5800" spc="220"/>
              <a:t>BLURRING</a:t>
            </a:r>
            <a:endParaRPr sz="5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3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18287999" y="3086099"/>
                  </a:moveTo>
                  <a:lnTo>
                    <a:pt x="0" y="30860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08609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6109" y="2"/>
              <a:ext cx="4821889" cy="3086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"/>
              <a:ext cx="3572655" cy="34416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4624" y="3442596"/>
              <a:ext cx="16583025" cy="6534150"/>
            </a:xfrm>
            <a:custGeom>
              <a:avLst/>
              <a:gdLst/>
              <a:ahLst/>
              <a:cxnLst/>
              <a:rect l="l" t="t" r="r" b="b"/>
              <a:pathLst>
                <a:path w="16583025" h="6534150">
                  <a:moveTo>
                    <a:pt x="0" y="0"/>
                  </a:moveTo>
                  <a:lnTo>
                    <a:pt x="16582981" y="0"/>
                  </a:lnTo>
                  <a:lnTo>
                    <a:pt x="16582981" y="6534150"/>
                  </a:lnTo>
                  <a:lnTo>
                    <a:pt x="0" y="6534150"/>
                  </a:lnTo>
                  <a:lnTo>
                    <a:pt x="0" y="0"/>
                  </a:lnTo>
                </a:path>
              </a:pathLst>
            </a:custGeom>
            <a:ln w="76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9504" y="4861854"/>
              <a:ext cx="148134" cy="14813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9504" y="5454393"/>
              <a:ext cx="148134" cy="1481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9504" y="6639472"/>
              <a:ext cx="148134" cy="14813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6360" rIns="0" bIns="0" rtlCol="0" vert="horz">
            <a:spAutoFit/>
          </a:bodyPr>
          <a:lstStyle/>
          <a:p>
            <a:pPr marL="546735">
              <a:lnSpc>
                <a:spcPct val="100000"/>
              </a:lnSpc>
              <a:spcBef>
                <a:spcPts val="680"/>
              </a:spcBef>
              <a:tabLst>
                <a:tab pos="2179320" algn="l"/>
                <a:tab pos="2825115" algn="l"/>
                <a:tab pos="3775075" algn="l"/>
                <a:tab pos="6059805" algn="l"/>
                <a:tab pos="8738235" algn="l"/>
                <a:tab pos="9780905" algn="l"/>
              </a:tabLst>
            </a:pPr>
            <a:r>
              <a:rPr dirty="0" spc="415"/>
              <a:t>Recap	</a:t>
            </a:r>
            <a:r>
              <a:rPr dirty="0" spc="210"/>
              <a:t>of	</a:t>
            </a:r>
            <a:r>
              <a:rPr dirty="0" spc="280"/>
              <a:t>the	</a:t>
            </a:r>
            <a:r>
              <a:rPr dirty="0" spc="330"/>
              <a:t>project'</a:t>
            </a:r>
            <a:r>
              <a:rPr dirty="0" spc="-690"/>
              <a:t> </a:t>
            </a:r>
            <a:r>
              <a:rPr dirty="0" spc="335"/>
              <a:t>s	</a:t>
            </a:r>
            <a:r>
              <a:rPr dirty="0" spc="375"/>
              <a:t>objectives	</a:t>
            </a:r>
            <a:r>
              <a:rPr dirty="0" spc="360"/>
              <a:t>and	</a:t>
            </a:r>
            <a:r>
              <a:rPr dirty="0" spc="470"/>
              <a:t>outcomes</a:t>
            </a:r>
          </a:p>
          <a:p>
            <a:pPr marL="546735" marR="5080">
              <a:lnSpc>
                <a:spcPts val="4670"/>
              </a:lnSpc>
              <a:spcBef>
                <a:spcPts val="250"/>
              </a:spcBef>
              <a:tabLst>
                <a:tab pos="1572260" algn="l"/>
                <a:tab pos="2693670" algn="l"/>
                <a:tab pos="4956810" algn="l"/>
                <a:tab pos="8110855" algn="l"/>
                <a:tab pos="8779510" algn="l"/>
                <a:tab pos="10721975" algn="l"/>
                <a:tab pos="13436600" algn="l"/>
                <a:tab pos="14032230" algn="l"/>
              </a:tabLst>
            </a:pPr>
            <a:r>
              <a:rPr dirty="0" spc="275"/>
              <a:t>T</a:t>
            </a:r>
            <a:r>
              <a:rPr dirty="0" spc="434"/>
              <a:t>h</a:t>
            </a:r>
            <a:r>
              <a:rPr dirty="0" spc="90"/>
              <a:t>e</a:t>
            </a:r>
            <a:r>
              <a:rPr dirty="0"/>
              <a:t>	</a:t>
            </a:r>
            <a:r>
              <a:rPr dirty="0" spc="375"/>
              <a:t>F</a:t>
            </a:r>
            <a:r>
              <a:rPr dirty="0" spc="765"/>
              <a:t>C</a:t>
            </a:r>
            <a:r>
              <a:rPr dirty="0" spc="290"/>
              <a:t>V</a:t>
            </a:r>
            <a:r>
              <a:rPr dirty="0"/>
              <a:t>	</a:t>
            </a:r>
            <a:r>
              <a:rPr dirty="0" spc="420"/>
              <a:t>P</a:t>
            </a:r>
            <a:r>
              <a:rPr dirty="0" spc="254"/>
              <a:t>r</a:t>
            </a:r>
            <a:r>
              <a:rPr dirty="0" spc="535"/>
              <a:t>o</a:t>
            </a:r>
            <a:r>
              <a:rPr dirty="0" spc="-85"/>
              <a:t>j</a:t>
            </a:r>
            <a:r>
              <a:rPr dirty="0" spc="425"/>
              <a:t>e</a:t>
            </a:r>
            <a:r>
              <a:rPr dirty="0" spc="600"/>
              <a:t>c</a:t>
            </a:r>
            <a:r>
              <a:rPr dirty="0" spc="310"/>
              <a:t>t</a:t>
            </a:r>
            <a:r>
              <a:rPr dirty="0" spc="-10"/>
              <a:t>'</a:t>
            </a:r>
            <a:r>
              <a:rPr dirty="0" spc="-690"/>
              <a:t> </a:t>
            </a:r>
            <a:r>
              <a:rPr dirty="0" spc="335"/>
              <a:t>s</a:t>
            </a:r>
            <a:r>
              <a:rPr dirty="0"/>
              <a:t>	</a:t>
            </a:r>
            <a:r>
              <a:rPr dirty="0" spc="600"/>
              <a:t>c</a:t>
            </a:r>
            <a:r>
              <a:rPr dirty="0" spc="535"/>
              <a:t>o</a:t>
            </a:r>
            <a:r>
              <a:rPr dirty="0" spc="434"/>
              <a:t>n</a:t>
            </a:r>
            <a:r>
              <a:rPr dirty="0" spc="310"/>
              <a:t>t</a:t>
            </a:r>
            <a:r>
              <a:rPr dirty="0" spc="254"/>
              <a:t>r</a:t>
            </a:r>
            <a:r>
              <a:rPr dirty="0" spc="180"/>
              <a:t>i</a:t>
            </a:r>
            <a:r>
              <a:rPr dirty="0" spc="590"/>
              <a:t>b</a:t>
            </a:r>
            <a:r>
              <a:rPr dirty="0" spc="434"/>
              <a:t>u</a:t>
            </a:r>
            <a:r>
              <a:rPr dirty="0" spc="310"/>
              <a:t>t</a:t>
            </a:r>
            <a:r>
              <a:rPr dirty="0" spc="180"/>
              <a:t>i</a:t>
            </a:r>
            <a:r>
              <a:rPr dirty="0" spc="535"/>
              <a:t>o</a:t>
            </a:r>
            <a:r>
              <a:rPr dirty="0" spc="100"/>
              <a:t>n</a:t>
            </a:r>
            <a:r>
              <a:rPr dirty="0"/>
              <a:t>	</a:t>
            </a:r>
            <a:r>
              <a:rPr dirty="0" spc="310"/>
              <a:t>t</a:t>
            </a:r>
            <a:r>
              <a:rPr dirty="0" spc="200"/>
              <a:t>o</a:t>
            </a:r>
            <a:r>
              <a:rPr dirty="0"/>
              <a:t>	</a:t>
            </a:r>
            <a:r>
              <a:rPr dirty="0" spc="590"/>
              <a:t>p</a:t>
            </a:r>
            <a:r>
              <a:rPr dirty="0" spc="254"/>
              <a:t>r</a:t>
            </a:r>
            <a:r>
              <a:rPr dirty="0" spc="180"/>
              <a:t>i</a:t>
            </a:r>
            <a:r>
              <a:rPr dirty="0" spc="450"/>
              <a:t>v</a:t>
            </a:r>
            <a:r>
              <a:rPr dirty="0" spc="400"/>
              <a:t>a</a:t>
            </a:r>
            <a:r>
              <a:rPr dirty="0" spc="600"/>
              <a:t>c</a:t>
            </a:r>
            <a:r>
              <a:rPr dirty="0" spc="225"/>
              <a:t>y</a:t>
            </a:r>
            <a:r>
              <a:rPr dirty="0"/>
              <a:t>	</a:t>
            </a:r>
            <a:r>
              <a:rPr dirty="0" spc="590"/>
              <a:t>p</a:t>
            </a:r>
            <a:r>
              <a:rPr dirty="0" spc="254"/>
              <a:t>r</a:t>
            </a:r>
            <a:r>
              <a:rPr dirty="0" spc="535"/>
              <a:t>o</a:t>
            </a:r>
            <a:r>
              <a:rPr dirty="0" spc="310"/>
              <a:t>t</a:t>
            </a:r>
            <a:r>
              <a:rPr dirty="0" spc="425"/>
              <a:t>e</a:t>
            </a:r>
            <a:r>
              <a:rPr dirty="0" spc="600"/>
              <a:t>c</a:t>
            </a:r>
            <a:r>
              <a:rPr dirty="0" spc="310"/>
              <a:t>t</a:t>
            </a:r>
            <a:r>
              <a:rPr dirty="0" spc="180"/>
              <a:t>i</a:t>
            </a:r>
            <a:r>
              <a:rPr dirty="0" spc="535"/>
              <a:t>o</a:t>
            </a:r>
            <a:r>
              <a:rPr dirty="0" spc="100"/>
              <a:t>n</a:t>
            </a:r>
            <a:r>
              <a:rPr dirty="0"/>
              <a:t>	</a:t>
            </a:r>
            <a:r>
              <a:rPr dirty="0" spc="180"/>
              <a:t>i</a:t>
            </a:r>
            <a:r>
              <a:rPr dirty="0" spc="100"/>
              <a:t>n</a:t>
            </a:r>
            <a:r>
              <a:rPr dirty="0"/>
              <a:t>	</a:t>
            </a:r>
            <a:r>
              <a:rPr dirty="0" spc="590"/>
              <a:t>d</a:t>
            </a:r>
            <a:r>
              <a:rPr dirty="0" spc="180"/>
              <a:t>i</a:t>
            </a:r>
            <a:r>
              <a:rPr dirty="0" spc="515"/>
              <a:t>g</a:t>
            </a:r>
            <a:r>
              <a:rPr dirty="0" spc="180"/>
              <a:t>i</a:t>
            </a:r>
            <a:r>
              <a:rPr dirty="0" spc="310"/>
              <a:t>t</a:t>
            </a:r>
            <a:r>
              <a:rPr dirty="0" spc="400"/>
              <a:t>a</a:t>
            </a:r>
            <a:r>
              <a:rPr dirty="0" spc="-250"/>
              <a:t>l  </a:t>
            </a:r>
            <a:r>
              <a:rPr dirty="0" spc="390"/>
              <a:t>content</a:t>
            </a:r>
          </a:p>
          <a:p>
            <a:pPr marL="546735">
              <a:lnSpc>
                <a:spcPct val="100000"/>
              </a:lnSpc>
              <a:spcBef>
                <a:spcPts val="325"/>
              </a:spcBef>
              <a:tabLst>
                <a:tab pos="2263775" algn="l"/>
                <a:tab pos="5003165" algn="l"/>
                <a:tab pos="7322184" algn="l"/>
                <a:tab pos="8168005" algn="l"/>
                <a:tab pos="10758170" algn="l"/>
                <a:tab pos="11427460" algn="l"/>
                <a:tab pos="12877800" algn="l"/>
                <a:tab pos="14342110" algn="l"/>
              </a:tabLst>
            </a:pPr>
            <a:r>
              <a:rPr dirty="0" spc="315"/>
              <a:t>Future	</a:t>
            </a:r>
            <a:r>
              <a:rPr dirty="0" spc="330"/>
              <a:t>directions:	</a:t>
            </a:r>
            <a:r>
              <a:rPr dirty="0" spc="310"/>
              <a:t>Potential	</a:t>
            </a:r>
            <a:r>
              <a:rPr dirty="0" spc="225"/>
              <a:t>for	</a:t>
            </a:r>
            <a:r>
              <a:rPr dirty="0" spc="409"/>
              <a:t>expansion	</a:t>
            </a:r>
            <a:r>
              <a:rPr dirty="0" spc="254"/>
              <a:t>to	</a:t>
            </a:r>
            <a:r>
              <a:rPr dirty="0" spc="325"/>
              <a:t>other	</a:t>
            </a:r>
            <a:r>
              <a:rPr dirty="0" spc="365"/>
              <a:t>areas	</a:t>
            </a:r>
            <a:r>
              <a:rPr dirty="0" spc="210"/>
              <a:t>of</a:t>
            </a:r>
          </a:p>
          <a:p>
            <a:pPr marL="546735" marR="1007744">
              <a:lnSpc>
                <a:spcPts val="4670"/>
              </a:lnSpc>
              <a:spcBef>
                <a:spcPts val="95"/>
              </a:spcBef>
              <a:tabLst>
                <a:tab pos="1787525" algn="l"/>
                <a:tab pos="2489835" algn="l"/>
                <a:tab pos="5323840" algn="l"/>
                <a:tab pos="6615430" algn="l"/>
                <a:tab pos="7311390" algn="l"/>
                <a:tab pos="9177020" algn="l"/>
                <a:tab pos="10568305" algn="l"/>
                <a:tab pos="12593955" algn="l"/>
                <a:tab pos="13252450" algn="l"/>
              </a:tabLst>
            </a:pPr>
            <a:r>
              <a:rPr dirty="0" spc="590"/>
              <a:t>p</a:t>
            </a:r>
            <a:r>
              <a:rPr dirty="0" spc="254"/>
              <a:t>r</a:t>
            </a:r>
            <a:r>
              <a:rPr dirty="0" spc="180"/>
              <a:t>i</a:t>
            </a:r>
            <a:r>
              <a:rPr dirty="0" spc="450"/>
              <a:t>v</a:t>
            </a:r>
            <a:r>
              <a:rPr dirty="0" spc="400"/>
              <a:t>a</a:t>
            </a:r>
            <a:r>
              <a:rPr dirty="0" spc="600"/>
              <a:t>c</a:t>
            </a:r>
            <a:r>
              <a:rPr dirty="0" spc="225"/>
              <a:t>y</a:t>
            </a:r>
            <a:r>
              <a:rPr dirty="0"/>
              <a:t>	</a:t>
            </a:r>
            <a:r>
              <a:rPr dirty="0" spc="590"/>
              <a:t>p</a:t>
            </a:r>
            <a:r>
              <a:rPr dirty="0" spc="254"/>
              <a:t>r</a:t>
            </a:r>
            <a:r>
              <a:rPr dirty="0" spc="535"/>
              <a:t>o</a:t>
            </a:r>
            <a:r>
              <a:rPr dirty="0" spc="310"/>
              <a:t>t</a:t>
            </a:r>
            <a:r>
              <a:rPr dirty="0" spc="425"/>
              <a:t>e</a:t>
            </a:r>
            <a:r>
              <a:rPr dirty="0" spc="600"/>
              <a:t>c</a:t>
            </a:r>
            <a:r>
              <a:rPr dirty="0" spc="310"/>
              <a:t>t</a:t>
            </a:r>
            <a:r>
              <a:rPr dirty="0" spc="180"/>
              <a:t>i</a:t>
            </a:r>
            <a:r>
              <a:rPr dirty="0" spc="535"/>
              <a:t>o</a:t>
            </a:r>
            <a:r>
              <a:rPr dirty="0" spc="434"/>
              <a:t>n</a:t>
            </a:r>
            <a:r>
              <a:rPr dirty="0" spc="-640"/>
              <a:t>,</a:t>
            </a:r>
            <a:r>
              <a:rPr dirty="0"/>
              <a:t>	</a:t>
            </a:r>
            <a:r>
              <a:rPr dirty="0" spc="670"/>
              <a:t>s</a:t>
            </a:r>
            <a:r>
              <a:rPr dirty="0" spc="434"/>
              <a:t>u</a:t>
            </a:r>
            <a:r>
              <a:rPr dirty="0" spc="600"/>
              <a:t>c</a:t>
            </a:r>
            <a:r>
              <a:rPr dirty="0" spc="100"/>
              <a:t>h</a:t>
            </a:r>
            <a:r>
              <a:rPr dirty="0"/>
              <a:t>	</a:t>
            </a:r>
            <a:r>
              <a:rPr dirty="0" spc="400"/>
              <a:t>a</a:t>
            </a:r>
            <a:r>
              <a:rPr dirty="0" spc="335"/>
              <a:t>s</a:t>
            </a:r>
            <a:r>
              <a:rPr dirty="0"/>
              <a:t>	</a:t>
            </a:r>
            <a:r>
              <a:rPr dirty="0" spc="-245"/>
              <a:t>l</a:t>
            </a:r>
            <a:r>
              <a:rPr dirty="0" spc="-690"/>
              <a:t> </a:t>
            </a:r>
            <a:r>
              <a:rPr dirty="0" spc="180"/>
              <a:t>i</a:t>
            </a:r>
            <a:r>
              <a:rPr dirty="0" spc="600"/>
              <a:t>c</a:t>
            </a:r>
            <a:r>
              <a:rPr dirty="0" spc="425"/>
              <a:t>e</a:t>
            </a:r>
            <a:r>
              <a:rPr dirty="0" spc="434"/>
              <a:t>n</a:t>
            </a:r>
            <a:r>
              <a:rPr dirty="0" spc="670"/>
              <a:t>s</a:t>
            </a:r>
            <a:r>
              <a:rPr dirty="0" spc="90"/>
              <a:t>e</a:t>
            </a:r>
            <a:r>
              <a:rPr dirty="0"/>
              <a:t>	</a:t>
            </a:r>
            <a:r>
              <a:rPr dirty="0" spc="590"/>
              <a:t>p</a:t>
            </a:r>
            <a:r>
              <a:rPr dirty="0" spc="90"/>
              <a:t>l</a:t>
            </a:r>
            <a:r>
              <a:rPr dirty="0" spc="400"/>
              <a:t>a</a:t>
            </a:r>
            <a:r>
              <a:rPr dirty="0" spc="310"/>
              <a:t>t</a:t>
            </a:r>
            <a:r>
              <a:rPr dirty="0" spc="90"/>
              <a:t>e</a:t>
            </a:r>
            <a:r>
              <a:rPr dirty="0"/>
              <a:t>	</a:t>
            </a:r>
            <a:r>
              <a:rPr dirty="0" spc="590"/>
              <a:t>b</a:t>
            </a:r>
            <a:r>
              <a:rPr dirty="0" spc="90"/>
              <a:t>l</a:t>
            </a:r>
            <a:r>
              <a:rPr dirty="0" spc="434"/>
              <a:t>u</a:t>
            </a:r>
            <a:r>
              <a:rPr dirty="0" spc="254"/>
              <a:t>rr</a:t>
            </a:r>
            <a:r>
              <a:rPr dirty="0" spc="180"/>
              <a:t>i</a:t>
            </a:r>
            <a:r>
              <a:rPr dirty="0" spc="434"/>
              <a:t>n</a:t>
            </a:r>
            <a:r>
              <a:rPr dirty="0" spc="180"/>
              <a:t>g</a:t>
            </a:r>
            <a:r>
              <a:rPr dirty="0"/>
              <a:t>	</a:t>
            </a:r>
            <a:r>
              <a:rPr dirty="0" spc="535"/>
              <a:t>o</a:t>
            </a:r>
            <a:r>
              <a:rPr dirty="0" spc="-80"/>
              <a:t>r</a:t>
            </a:r>
            <a:r>
              <a:rPr dirty="0"/>
              <a:t>	</a:t>
            </a:r>
            <a:r>
              <a:rPr dirty="0" spc="450"/>
              <a:t>v</a:t>
            </a:r>
            <a:r>
              <a:rPr dirty="0" spc="535"/>
              <a:t>o</a:t>
            </a:r>
            <a:r>
              <a:rPr dirty="0" spc="180"/>
              <a:t>i</a:t>
            </a:r>
            <a:r>
              <a:rPr dirty="0" spc="600"/>
              <a:t>c</a:t>
            </a:r>
            <a:r>
              <a:rPr dirty="0" spc="65"/>
              <a:t>e  </a:t>
            </a:r>
            <a:r>
              <a:rPr dirty="0" spc="340"/>
              <a:t>data	</a:t>
            </a:r>
            <a:r>
              <a:rPr dirty="0" spc="375"/>
              <a:t>anonymization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04652" y="728481"/>
            <a:ext cx="9740265" cy="15684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882139" marR="5080" indent="-1870075">
              <a:lnSpc>
                <a:spcPct val="115100"/>
              </a:lnSpc>
              <a:spcBef>
                <a:spcPts val="90"/>
              </a:spcBef>
              <a:tabLst>
                <a:tab pos="2600960" algn="l"/>
                <a:tab pos="4507230" algn="l"/>
                <a:tab pos="5522595" algn="l"/>
                <a:tab pos="6842759" algn="l"/>
              </a:tabLst>
            </a:pPr>
            <a:r>
              <a:rPr dirty="0" sz="4400" spc="375">
                <a:solidFill>
                  <a:srgbClr val="FFFFFF"/>
                </a:solidFill>
              </a:rPr>
              <a:t>P</a:t>
            </a:r>
            <a:r>
              <a:rPr dirty="0" sz="4400" spc="400">
                <a:solidFill>
                  <a:srgbClr val="FFFFFF"/>
                </a:solidFill>
              </a:rPr>
              <a:t>R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-370">
                <a:solidFill>
                  <a:srgbClr val="FFFFFF"/>
                </a:solidFill>
              </a:rPr>
              <a:t>J</a:t>
            </a:r>
            <a:r>
              <a:rPr dirty="0" sz="4400" spc="-95">
                <a:solidFill>
                  <a:srgbClr val="FFFFFF"/>
                </a:solidFill>
              </a:rPr>
              <a:t>E</a:t>
            </a:r>
            <a:r>
              <a:rPr dirty="0" sz="4400" spc="229">
                <a:solidFill>
                  <a:srgbClr val="FFFFFF"/>
                </a:solidFill>
              </a:rPr>
              <a:t>C</a:t>
            </a:r>
            <a:r>
              <a:rPr dirty="0" sz="4400" spc="-725">
                <a:solidFill>
                  <a:srgbClr val="FFFFFF"/>
                </a:solidFill>
              </a:rPr>
              <a:t>T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455">
                <a:solidFill>
                  <a:srgbClr val="FFFFFF"/>
                </a:solidFill>
              </a:rPr>
              <a:t>S</a:t>
            </a:r>
            <a:r>
              <a:rPr dirty="0" sz="4400" spc="50">
                <a:solidFill>
                  <a:srgbClr val="FFFFFF"/>
                </a:solidFill>
              </a:rPr>
              <a:t>U</a:t>
            </a:r>
            <a:r>
              <a:rPr dirty="0" sz="4400" spc="270">
                <a:solidFill>
                  <a:srgbClr val="FFFFFF"/>
                </a:solidFill>
              </a:rPr>
              <a:t>MM</a:t>
            </a:r>
            <a:r>
              <a:rPr dirty="0" sz="4400" spc="80">
                <a:solidFill>
                  <a:srgbClr val="FFFFFF"/>
                </a:solidFill>
              </a:rPr>
              <a:t>A</a:t>
            </a:r>
            <a:r>
              <a:rPr dirty="0" sz="4400" spc="400">
                <a:solidFill>
                  <a:srgbClr val="FFFFFF"/>
                </a:solidFill>
              </a:rPr>
              <a:t>R</a:t>
            </a:r>
            <a:r>
              <a:rPr dirty="0" sz="4400" spc="-515">
                <a:solidFill>
                  <a:srgbClr val="FFFFFF"/>
                </a:solidFill>
              </a:rPr>
              <a:t>Y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80">
                <a:solidFill>
                  <a:srgbClr val="FFFFFF"/>
                </a:solidFill>
              </a:rPr>
              <a:t>A</a:t>
            </a:r>
            <a:r>
              <a:rPr dirty="0" sz="4400" spc="-25">
                <a:solidFill>
                  <a:srgbClr val="FFFFFF"/>
                </a:solidFill>
              </a:rPr>
              <a:t>N</a:t>
            </a:r>
            <a:r>
              <a:rPr dirty="0" sz="4400" spc="-235">
                <a:solidFill>
                  <a:srgbClr val="FFFFFF"/>
                </a:solidFill>
              </a:rPr>
              <a:t>D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-215">
                <a:solidFill>
                  <a:srgbClr val="FFFFFF"/>
                </a:solidFill>
              </a:rPr>
              <a:t>F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400">
                <a:solidFill>
                  <a:srgbClr val="FFFFFF"/>
                </a:solidFill>
              </a:rPr>
              <a:t>R</a:t>
            </a:r>
            <a:r>
              <a:rPr dirty="0" sz="4400" spc="-375">
                <a:solidFill>
                  <a:srgbClr val="FFFFFF"/>
                </a:solidFill>
              </a:rPr>
              <a:t>W</a:t>
            </a:r>
            <a:r>
              <a:rPr dirty="0" sz="4400" spc="80">
                <a:solidFill>
                  <a:srgbClr val="FFFFFF"/>
                </a:solidFill>
              </a:rPr>
              <a:t>A</a:t>
            </a:r>
            <a:r>
              <a:rPr dirty="0" sz="4400" spc="400">
                <a:solidFill>
                  <a:srgbClr val="FFFFFF"/>
                </a:solidFill>
              </a:rPr>
              <a:t>R</a:t>
            </a:r>
            <a:r>
              <a:rPr dirty="0" sz="4400" spc="195">
                <a:solidFill>
                  <a:srgbClr val="FFFFFF"/>
                </a:solidFill>
              </a:rPr>
              <a:t>D</a:t>
            </a:r>
            <a:r>
              <a:rPr dirty="0" sz="4400" spc="80">
                <a:solidFill>
                  <a:srgbClr val="FFFFFF"/>
                </a:solidFill>
              </a:rPr>
              <a:t>-  </a:t>
            </a:r>
            <a:r>
              <a:rPr dirty="0" sz="4400" spc="25">
                <a:solidFill>
                  <a:srgbClr val="FFFFFF"/>
                </a:solidFill>
              </a:rPr>
              <a:t>LOOKING	</a:t>
            </a:r>
            <a:r>
              <a:rPr dirty="0" sz="4400" spc="-25">
                <a:solidFill>
                  <a:srgbClr val="FFFFFF"/>
                </a:solidFill>
              </a:rPr>
              <a:t>STATEMENTS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311765"/>
            <a:chOff x="0" y="0"/>
            <a:chExt cx="18288000" cy="10311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" y="0"/>
              <a:ext cx="6705829" cy="46164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19574" y="4903579"/>
              <a:ext cx="5168422" cy="53958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30"/>
              </a:spcBef>
              <a:tabLst>
                <a:tab pos="2931160" algn="l"/>
              </a:tabLst>
            </a:pPr>
            <a:r>
              <a:rPr dirty="0" spc="-165"/>
              <a:t>O</a:t>
            </a:r>
            <a:r>
              <a:rPr dirty="0" spc="90"/>
              <a:t>U</a:t>
            </a:r>
            <a:r>
              <a:rPr dirty="0" spc="-85"/>
              <a:t>R</a:t>
            </a:r>
            <a:r>
              <a:rPr dirty="0"/>
              <a:t>	</a:t>
            </a:r>
            <a:r>
              <a:rPr dirty="0" spc="-635"/>
              <a:t>T</a:t>
            </a:r>
            <a:r>
              <a:rPr dirty="0" spc="-215"/>
              <a:t>E</a:t>
            </a:r>
            <a:r>
              <a:rPr dirty="0" spc="160"/>
              <a:t>A</a:t>
            </a:r>
            <a:r>
              <a:rPr dirty="0" spc="-365"/>
              <a:t>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0926" y="4928290"/>
            <a:ext cx="3140075" cy="3433445"/>
          </a:xfrm>
          <a:prstGeom prst="rect">
            <a:avLst/>
          </a:prstGeom>
          <a:solidFill>
            <a:srgbClr val="0F0E0D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Times New Roman"/>
              <a:cs typeface="Times New Roman"/>
            </a:endParaRPr>
          </a:p>
          <a:p>
            <a:pPr algn="ctr" marL="982980" marR="965835">
              <a:lnSpc>
                <a:spcPts val="3229"/>
              </a:lnSpc>
            </a:pPr>
            <a:r>
              <a:rPr dirty="0" sz="2700" spc="-130">
                <a:solidFill>
                  <a:srgbClr val="FFFAFA"/>
                </a:solidFill>
                <a:latin typeface="Verdana"/>
                <a:cs typeface="Verdana"/>
              </a:rPr>
              <a:t>S</a:t>
            </a:r>
            <a:r>
              <a:rPr dirty="0" sz="2700" spc="-10">
                <a:solidFill>
                  <a:srgbClr val="FFFAFA"/>
                </a:solidFill>
                <a:latin typeface="Verdana"/>
                <a:cs typeface="Verdana"/>
              </a:rPr>
              <a:t>u</a:t>
            </a:r>
            <a:r>
              <a:rPr dirty="0" sz="2700" spc="95">
                <a:solidFill>
                  <a:srgbClr val="FFFAFA"/>
                </a:solidFill>
                <a:latin typeface="Verdana"/>
                <a:cs typeface="Verdana"/>
              </a:rPr>
              <a:t>f</a:t>
            </a:r>
            <a:r>
              <a:rPr dirty="0" sz="2700" spc="55">
                <a:solidFill>
                  <a:srgbClr val="FFFAFA"/>
                </a:solidFill>
                <a:latin typeface="Verdana"/>
                <a:cs typeface="Verdana"/>
              </a:rPr>
              <a:t>y</a:t>
            </a:r>
            <a:r>
              <a:rPr dirty="0" sz="2700" spc="-10">
                <a:solidFill>
                  <a:srgbClr val="FFFAFA"/>
                </a:solidFill>
                <a:latin typeface="Verdana"/>
                <a:cs typeface="Verdana"/>
              </a:rPr>
              <a:t>a</a:t>
            </a:r>
            <a:r>
              <a:rPr dirty="0" sz="2700" spc="-105">
                <a:solidFill>
                  <a:srgbClr val="FFFAFA"/>
                </a:solidFill>
                <a:latin typeface="Verdana"/>
                <a:cs typeface="Verdana"/>
              </a:rPr>
              <a:t>n  </a:t>
            </a:r>
            <a:r>
              <a:rPr dirty="0" sz="2700" spc="-120">
                <a:solidFill>
                  <a:srgbClr val="FFFAFA"/>
                </a:solidFill>
                <a:latin typeface="Verdana"/>
                <a:cs typeface="Verdana"/>
              </a:rPr>
              <a:t>Imran</a:t>
            </a:r>
            <a:endParaRPr sz="2700">
              <a:latin typeface="Verdana"/>
              <a:cs typeface="Verdana"/>
            </a:endParaRPr>
          </a:p>
          <a:p>
            <a:pPr algn="ctr" marL="8890">
              <a:lnSpc>
                <a:spcPts val="3115"/>
              </a:lnSpc>
            </a:pPr>
            <a:r>
              <a:rPr dirty="0" sz="2700" spc="120">
                <a:solidFill>
                  <a:srgbClr val="FFFAFA"/>
                </a:solidFill>
                <a:latin typeface="Verdana"/>
                <a:cs typeface="Verdana"/>
              </a:rPr>
              <a:t>k20-0386</a:t>
            </a:r>
            <a:endParaRPr sz="2700">
              <a:latin typeface="Verdana"/>
              <a:cs typeface="Verdana"/>
            </a:endParaRPr>
          </a:p>
          <a:p>
            <a:pPr marL="823594">
              <a:lnSpc>
                <a:spcPct val="100000"/>
              </a:lnSpc>
              <a:spcBef>
                <a:spcPts val="2115"/>
              </a:spcBef>
            </a:pPr>
            <a:r>
              <a:rPr dirty="0" sz="2050" spc="15">
                <a:solidFill>
                  <a:srgbClr val="FFFAFA"/>
                </a:solidFill>
                <a:latin typeface="Verdana"/>
                <a:cs typeface="Verdana"/>
              </a:rPr>
              <a:t>Group</a:t>
            </a:r>
            <a:r>
              <a:rPr dirty="0" sz="2050" spc="-20">
                <a:solidFill>
                  <a:srgbClr val="FFFAFA"/>
                </a:solidFill>
                <a:latin typeface="Verdana"/>
                <a:cs typeface="Verdana"/>
              </a:rPr>
              <a:t> </a:t>
            </a:r>
            <a:r>
              <a:rPr dirty="0" sz="2050" spc="15">
                <a:solidFill>
                  <a:srgbClr val="FFFAFA"/>
                </a:solidFill>
                <a:latin typeface="Verdana"/>
                <a:cs typeface="Verdana"/>
              </a:rPr>
              <a:t>Leader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6524" y="4944389"/>
            <a:ext cx="3201670" cy="3433445"/>
          </a:xfrm>
          <a:prstGeom prst="rect">
            <a:avLst/>
          </a:prstGeom>
          <a:solidFill>
            <a:srgbClr val="0F0E0D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Times New Roman"/>
              <a:cs typeface="Times New Roman"/>
            </a:endParaRPr>
          </a:p>
          <a:p>
            <a:pPr marL="770255" marR="764540" indent="170180">
              <a:lnSpc>
                <a:spcPts val="3229"/>
              </a:lnSpc>
            </a:pPr>
            <a:r>
              <a:rPr dirty="0" sz="2700" spc="60">
                <a:solidFill>
                  <a:srgbClr val="FFFAFA"/>
                </a:solidFill>
                <a:latin typeface="Verdana"/>
                <a:cs typeface="Verdana"/>
              </a:rPr>
              <a:t>Abdeali </a:t>
            </a:r>
            <a:r>
              <a:rPr dirty="0" sz="2700" spc="65">
                <a:solidFill>
                  <a:srgbClr val="FFFAFA"/>
                </a:solidFill>
                <a:latin typeface="Verdana"/>
                <a:cs typeface="Verdana"/>
              </a:rPr>
              <a:t> </a:t>
            </a:r>
            <a:r>
              <a:rPr dirty="0" sz="2700" spc="-85">
                <a:solidFill>
                  <a:srgbClr val="FFFAFA"/>
                </a:solidFill>
                <a:latin typeface="Verdana"/>
                <a:cs typeface="Verdana"/>
              </a:rPr>
              <a:t>k</a:t>
            </a:r>
            <a:r>
              <a:rPr dirty="0" sz="2700" spc="-20">
                <a:solidFill>
                  <a:srgbClr val="FFFAFA"/>
                </a:solidFill>
                <a:latin typeface="Verdana"/>
                <a:cs typeface="Verdana"/>
              </a:rPr>
              <a:t>2</a:t>
            </a:r>
            <a:r>
              <a:rPr dirty="0" sz="2700" spc="315">
                <a:solidFill>
                  <a:srgbClr val="FFFAFA"/>
                </a:solidFill>
                <a:latin typeface="Verdana"/>
                <a:cs typeface="Verdana"/>
              </a:rPr>
              <a:t>0</a:t>
            </a:r>
            <a:r>
              <a:rPr dirty="0" sz="2700" spc="310">
                <a:solidFill>
                  <a:srgbClr val="FFFAFA"/>
                </a:solidFill>
                <a:latin typeface="Verdana"/>
                <a:cs typeface="Verdana"/>
              </a:rPr>
              <a:t>-</a:t>
            </a:r>
            <a:r>
              <a:rPr dirty="0" sz="2700" spc="315">
                <a:solidFill>
                  <a:srgbClr val="FFFAFA"/>
                </a:solidFill>
                <a:latin typeface="Verdana"/>
                <a:cs typeface="Verdana"/>
              </a:rPr>
              <a:t>0</a:t>
            </a:r>
            <a:r>
              <a:rPr dirty="0" sz="2700" spc="-755">
                <a:solidFill>
                  <a:srgbClr val="FFFAFA"/>
                </a:solidFill>
                <a:latin typeface="Verdana"/>
                <a:cs typeface="Verdana"/>
              </a:rPr>
              <a:t>1</a:t>
            </a:r>
            <a:r>
              <a:rPr dirty="0" sz="2700" spc="-20">
                <a:solidFill>
                  <a:srgbClr val="FFFAFA"/>
                </a:solidFill>
                <a:latin typeface="Verdana"/>
                <a:cs typeface="Verdana"/>
              </a:rPr>
              <a:t>2</a:t>
            </a:r>
            <a:r>
              <a:rPr dirty="0" sz="2700" spc="-155">
                <a:solidFill>
                  <a:srgbClr val="FFFAFA"/>
                </a:solidFill>
                <a:latin typeface="Verdana"/>
                <a:cs typeface="Verdana"/>
              </a:rPr>
              <a:t>2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300">
              <a:latin typeface="Verdana"/>
              <a:cs typeface="Verdana"/>
            </a:endParaRPr>
          </a:p>
          <a:p>
            <a:pPr marL="528955">
              <a:lnSpc>
                <a:spcPct val="100000"/>
              </a:lnSpc>
            </a:pPr>
            <a:r>
              <a:rPr dirty="0" sz="2050" spc="15">
                <a:solidFill>
                  <a:srgbClr val="FFFAFA"/>
                </a:solidFill>
                <a:latin typeface="Verdana"/>
                <a:cs typeface="Verdana"/>
              </a:rPr>
              <a:t>Group</a:t>
            </a:r>
            <a:r>
              <a:rPr dirty="0" sz="2050" spc="-20">
                <a:solidFill>
                  <a:srgbClr val="FFFAFA"/>
                </a:solidFill>
                <a:latin typeface="Verdana"/>
                <a:cs typeface="Verdana"/>
              </a:rPr>
              <a:t> </a:t>
            </a:r>
            <a:r>
              <a:rPr dirty="0" sz="2050" spc="25">
                <a:solidFill>
                  <a:srgbClr val="FFFAFA"/>
                </a:solidFill>
                <a:latin typeface="Verdana"/>
                <a:cs typeface="Verdana"/>
              </a:rPr>
              <a:t>Memeber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84972" y="7166569"/>
            <a:ext cx="330835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60">
                <a:solidFill>
                  <a:srgbClr val="FFFAFA"/>
                </a:solidFill>
                <a:latin typeface="Verdana"/>
                <a:cs typeface="Verdana"/>
              </a:rPr>
              <a:t>G</a:t>
            </a:r>
            <a:r>
              <a:rPr dirty="0" sz="2050" spc="-130">
                <a:solidFill>
                  <a:srgbClr val="FFFAFA"/>
                </a:solidFill>
                <a:latin typeface="Verdana"/>
                <a:cs typeface="Verdana"/>
              </a:rPr>
              <a:t>r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15600" y="5678669"/>
            <a:ext cx="1662430" cy="1842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8435" marR="410845" indent="-161925">
              <a:lnSpc>
                <a:spcPts val="3229"/>
              </a:lnSpc>
              <a:spcBef>
                <a:spcPts val="130"/>
              </a:spcBef>
            </a:pPr>
            <a:r>
              <a:rPr dirty="0" sz="2700" spc="105">
                <a:solidFill>
                  <a:srgbClr val="FFFAFA"/>
                </a:solidFill>
                <a:latin typeface="Verdana"/>
                <a:cs typeface="Verdana"/>
              </a:rPr>
              <a:t>A</a:t>
            </a:r>
            <a:r>
              <a:rPr dirty="0" sz="2700" spc="-10">
                <a:solidFill>
                  <a:srgbClr val="FFFAFA"/>
                </a:solidFill>
                <a:latin typeface="Verdana"/>
                <a:cs typeface="Verdana"/>
              </a:rPr>
              <a:t>h</a:t>
            </a:r>
            <a:r>
              <a:rPr dirty="0" sz="2700" spc="-45">
                <a:solidFill>
                  <a:srgbClr val="FFFAFA"/>
                </a:solidFill>
                <a:latin typeface="Verdana"/>
                <a:cs typeface="Verdana"/>
              </a:rPr>
              <a:t>m</a:t>
            </a:r>
            <a:r>
              <a:rPr dirty="0" sz="2700" spc="80">
                <a:solidFill>
                  <a:srgbClr val="FFFAFA"/>
                </a:solidFill>
                <a:latin typeface="Verdana"/>
                <a:cs typeface="Verdana"/>
              </a:rPr>
              <a:t>e</a:t>
            </a:r>
            <a:r>
              <a:rPr dirty="0" sz="2700" spc="25">
                <a:solidFill>
                  <a:srgbClr val="FFFAFA"/>
                </a:solidFill>
                <a:latin typeface="Verdana"/>
                <a:cs typeface="Verdana"/>
              </a:rPr>
              <a:t>d  </a:t>
            </a:r>
            <a:r>
              <a:rPr dirty="0" sz="2700" spc="25">
                <a:solidFill>
                  <a:srgbClr val="FFFAFA"/>
                </a:solidFill>
                <a:latin typeface="Verdana"/>
                <a:cs typeface="Verdana"/>
              </a:rPr>
              <a:t>Jamil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3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2050" spc="15">
                <a:solidFill>
                  <a:srgbClr val="FFFAFA"/>
                </a:solidFill>
                <a:latin typeface="Verdana"/>
                <a:cs typeface="Verdana"/>
              </a:rPr>
              <a:t>oup</a:t>
            </a:r>
            <a:r>
              <a:rPr dirty="0" sz="2050" spc="-35">
                <a:solidFill>
                  <a:srgbClr val="FFFAFA"/>
                </a:solidFill>
                <a:latin typeface="Verdana"/>
                <a:cs typeface="Verdana"/>
              </a:rPr>
              <a:t> </a:t>
            </a:r>
            <a:r>
              <a:rPr dirty="0" sz="2050" spc="20">
                <a:solidFill>
                  <a:srgbClr val="FFFAFA"/>
                </a:solidFill>
                <a:latin typeface="Verdana"/>
                <a:cs typeface="Verdana"/>
              </a:rPr>
              <a:t>Member</a:t>
            </a:r>
            <a:endParaRPr sz="205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72891" y="5063056"/>
            <a:ext cx="15866744" cy="3645535"/>
            <a:chOff x="1072891" y="5063056"/>
            <a:chExt cx="15866744" cy="364553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891" y="8377202"/>
              <a:ext cx="3143249" cy="33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40887" y="8271992"/>
              <a:ext cx="3143249" cy="3311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5002" y="8329427"/>
              <a:ext cx="3143249" cy="3311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96384" y="8028222"/>
              <a:ext cx="3143249" cy="331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079150" y="5063056"/>
              <a:ext cx="3140075" cy="3433445"/>
            </a:xfrm>
            <a:custGeom>
              <a:avLst/>
              <a:gdLst/>
              <a:ahLst/>
              <a:cxnLst/>
              <a:rect l="l" t="t" r="r" b="b"/>
              <a:pathLst>
                <a:path w="3140075" h="3433445">
                  <a:moveTo>
                    <a:pt x="3139934" y="3433098"/>
                  </a:moveTo>
                  <a:lnTo>
                    <a:pt x="0" y="3433098"/>
                  </a:lnTo>
                  <a:lnTo>
                    <a:pt x="0" y="0"/>
                  </a:lnTo>
                  <a:lnTo>
                    <a:pt x="3139934" y="0"/>
                  </a:lnTo>
                  <a:lnTo>
                    <a:pt x="3139934" y="3433098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2802094" y="5530387"/>
            <a:ext cx="1811655" cy="85280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284480">
              <a:lnSpc>
                <a:spcPts val="3229"/>
              </a:lnSpc>
              <a:spcBef>
                <a:spcPts val="250"/>
              </a:spcBef>
            </a:pPr>
            <a:r>
              <a:rPr dirty="0" sz="2700" spc="-15">
                <a:solidFill>
                  <a:srgbClr val="FFFAFA"/>
                </a:solidFill>
                <a:latin typeface="Verdana"/>
                <a:cs typeface="Verdana"/>
              </a:rPr>
              <a:t>Aun</a:t>
            </a:r>
            <a:r>
              <a:rPr dirty="0" sz="2700" spc="15">
                <a:solidFill>
                  <a:srgbClr val="FFFAFA"/>
                </a:solidFill>
                <a:latin typeface="Verdana"/>
                <a:cs typeface="Verdana"/>
              </a:rPr>
              <a:t> </a:t>
            </a:r>
            <a:r>
              <a:rPr dirty="0" sz="2700" spc="5">
                <a:solidFill>
                  <a:srgbClr val="FFFAFA"/>
                </a:solidFill>
                <a:latin typeface="Verdana"/>
                <a:cs typeface="Verdana"/>
              </a:rPr>
              <a:t>Ali </a:t>
            </a:r>
            <a:r>
              <a:rPr dirty="0" sz="2700" spc="10">
                <a:solidFill>
                  <a:srgbClr val="FFFAFA"/>
                </a:solidFill>
                <a:latin typeface="Verdana"/>
                <a:cs typeface="Verdana"/>
              </a:rPr>
              <a:t> </a:t>
            </a:r>
            <a:r>
              <a:rPr dirty="0" sz="2700" spc="-85">
                <a:solidFill>
                  <a:srgbClr val="FFFAFA"/>
                </a:solidFill>
                <a:latin typeface="Verdana"/>
                <a:cs typeface="Verdana"/>
              </a:rPr>
              <a:t>k</a:t>
            </a:r>
            <a:r>
              <a:rPr dirty="0" sz="2700" spc="-20">
                <a:solidFill>
                  <a:srgbClr val="FFFAFA"/>
                </a:solidFill>
                <a:latin typeface="Verdana"/>
                <a:cs typeface="Verdana"/>
              </a:rPr>
              <a:t>2</a:t>
            </a:r>
            <a:r>
              <a:rPr dirty="0" sz="2700" spc="315">
                <a:solidFill>
                  <a:srgbClr val="FFFAFA"/>
                </a:solidFill>
                <a:latin typeface="Verdana"/>
                <a:cs typeface="Verdana"/>
              </a:rPr>
              <a:t>0</a:t>
            </a:r>
            <a:r>
              <a:rPr dirty="0" sz="2700" spc="310">
                <a:solidFill>
                  <a:srgbClr val="FFFAFA"/>
                </a:solidFill>
                <a:latin typeface="Verdana"/>
                <a:cs typeface="Verdana"/>
              </a:rPr>
              <a:t>-</a:t>
            </a:r>
            <a:r>
              <a:rPr dirty="0" sz="2700" spc="315">
                <a:solidFill>
                  <a:srgbClr val="FFFAFA"/>
                </a:solidFill>
                <a:latin typeface="Verdana"/>
                <a:cs typeface="Verdana"/>
              </a:rPr>
              <a:t>0</a:t>
            </a:r>
            <a:r>
              <a:rPr dirty="0" sz="2700" spc="-20">
                <a:solidFill>
                  <a:srgbClr val="FFFAFA"/>
                </a:solidFill>
                <a:latin typeface="Verdana"/>
                <a:cs typeface="Verdana"/>
              </a:rPr>
              <a:t>2</a:t>
            </a:r>
            <a:r>
              <a:rPr dirty="0" sz="2700" spc="85">
                <a:solidFill>
                  <a:srgbClr val="FFFAFA"/>
                </a:solidFill>
                <a:latin typeface="Verdana"/>
                <a:cs typeface="Verdana"/>
              </a:rPr>
              <a:t>8</a:t>
            </a:r>
            <a:r>
              <a:rPr dirty="0" sz="2700" spc="5">
                <a:solidFill>
                  <a:srgbClr val="FFFAFA"/>
                </a:solidFill>
                <a:latin typeface="Verdana"/>
                <a:cs typeface="Verdana"/>
              </a:rPr>
              <a:t>6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83272" y="7033772"/>
            <a:ext cx="2005964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15">
                <a:solidFill>
                  <a:srgbClr val="FFFAFA"/>
                </a:solidFill>
                <a:latin typeface="Verdana"/>
                <a:cs typeface="Verdana"/>
              </a:rPr>
              <a:t>Group</a:t>
            </a:r>
            <a:r>
              <a:rPr dirty="0" sz="2050" spc="-40">
                <a:solidFill>
                  <a:srgbClr val="FFFAFA"/>
                </a:solidFill>
                <a:latin typeface="Verdana"/>
                <a:cs typeface="Verdana"/>
              </a:rPr>
              <a:t> </a:t>
            </a:r>
            <a:r>
              <a:rPr dirty="0" sz="2050" spc="20">
                <a:solidFill>
                  <a:srgbClr val="FFFAFA"/>
                </a:solidFill>
                <a:latin typeface="Verdana"/>
                <a:cs typeface="Verdana"/>
              </a:rPr>
              <a:t>Member</a:t>
            </a:r>
            <a:endParaRPr sz="205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5199" y="8529510"/>
            <a:ext cx="3143249" cy="3311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5443314" y="5587823"/>
            <a:ext cx="1343660" cy="443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60">
                <a:solidFill>
                  <a:srgbClr val="FFFAFA"/>
                </a:solidFill>
                <a:latin typeface="Verdana"/>
                <a:cs typeface="Verdana"/>
              </a:rPr>
              <a:t>Abdeali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" y="5581394"/>
            <a:ext cx="4023582" cy="47133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55593" y="1059370"/>
            <a:ext cx="5344795" cy="15468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950" spc="505"/>
              <a:t>C</a:t>
            </a:r>
            <a:r>
              <a:rPr dirty="0" sz="9950" spc="-175"/>
              <a:t>O</a:t>
            </a:r>
            <a:r>
              <a:rPr dirty="0" sz="9950" spc="-70"/>
              <a:t>N</a:t>
            </a:r>
            <a:r>
              <a:rPr dirty="0" sz="9950" spc="-675"/>
              <a:t>T</a:t>
            </a:r>
            <a:r>
              <a:rPr dirty="0" sz="9950" spc="-225"/>
              <a:t>E</a:t>
            </a:r>
            <a:r>
              <a:rPr dirty="0" sz="9950" spc="-70"/>
              <a:t>N</a:t>
            </a:r>
            <a:r>
              <a:rPr dirty="0" sz="9950" spc="-1650"/>
              <a:t>T</a:t>
            </a:r>
            <a:endParaRPr sz="99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0622" y="0"/>
            <a:ext cx="2554320" cy="19920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99719" y="3158162"/>
            <a:ext cx="1398905" cy="569023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690880" rIns="0" bIns="0" rtlCol="0" vert="horz">
            <a:spAutoFit/>
          </a:bodyPr>
          <a:lstStyle/>
          <a:p>
            <a:pPr marL="445134">
              <a:lnSpc>
                <a:spcPct val="100000"/>
              </a:lnSpc>
              <a:spcBef>
                <a:spcPts val="5440"/>
              </a:spcBef>
            </a:pPr>
            <a:r>
              <a:rPr dirty="0" sz="4250" spc="-490" b="1">
                <a:solidFill>
                  <a:srgbClr val="363636"/>
                </a:solidFill>
                <a:latin typeface="Trebuchet MS"/>
                <a:cs typeface="Trebuchet MS"/>
              </a:rPr>
              <a:t>01</a:t>
            </a:r>
            <a:endParaRPr sz="4250">
              <a:latin typeface="Trebuchet MS"/>
              <a:cs typeface="Trebuchet MS"/>
            </a:endParaRPr>
          </a:p>
          <a:p>
            <a:pPr marL="411480">
              <a:lnSpc>
                <a:spcPct val="100000"/>
              </a:lnSpc>
              <a:spcBef>
                <a:spcPts val="4500"/>
              </a:spcBef>
            </a:pPr>
            <a:r>
              <a:rPr dirty="0" sz="4250" spc="-225" b="1">
                <a:solidFill>
                  <a:srgbClr val="363636"/>
                </a:solidFill>
                <a:latin typeface="Trebuchet MS"/>
                <a:cs typeface="Trebuchet MS"/>
              </a:rPr>
              <a:t>02</a:t>
            </a:r>
            <a:endParaRPr sz="4250">
              <a:latin typeface="Trebuchet MS"/>
              <a:cs typeface="Trebuchet MS"/>
            </a:endParaRPr>
          </a:p>
          <a:p>
            <a:pPr marL="411480">
              <a:lnSpc>
                <a:spcPct val="100000"/>
              </a:lnSpc>
              <a:spcBef>
                <a:spcPts val="4500"/>
              </a:spcBef>
            </a:pPr>
            <a:r>
              <a:rPr dirty="0" sz="4250" spc="-225" b="1">
                <a:solidFill>
                  <a:srgbClr val="363636"/>
                </a:solidFill>
                <a:latin typeface="Trebuchet MS"/>
                <a:cs typeface="Trebuchet MS"/>
              </a:rPr>
              <a:t>03</a:t>
            </a:r>
            <a:endParaRPr sz="4250">
              <a:latin typeface="Trebuchet MS"/>
              <a:cs typeface="Trebuchet MS"/>
            </a:endParaRPr>
          </a:p>
          <a:p>
            <a:pPr marL="428625">
              <a:lnSpc>
                <a:spcPct val="100000"/>
              </a:lnSpc>
              <a:spcBef>
                <a:spcPts val="4990"/>
              </a:spcBef>
            </a:pPr>
            <a:r>
              <a:rPr dirty="0" sz="4250" spc="-200" b="1">
                <a:solidFill>
                  <a:srgbClr val="363636"/>
                </a:solidFill>
                <a:latin typeface="Trebuchet MS"/>
                <a:cs typeface="Trebuchet MS"/>
              </a:rPr>
              <a:t>04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1116" y="4046555"/>
            <a:ext cx="267652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60">
                <a:solidFill>
                  <a:srgbClr val="231F20"/>
                </a:solidFill>
                <a:latin typeface="Verdana"/>
                <a:cs typeface="Verdana"/>
              </a:rPr>
              <a:t>INTRODUCTION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0917" y="5177542"/>
            <a:ext cx="272351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50">
                <a:solidFill>
                  <a:srgbClr val="231F20"/>
                </a:solidFill>
                <a:latin typeface="Verdana"/>
                <a:cs typeface="Verdana"/>
              </a:rPr>
              <a:t>METHADOLOGY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0917" y="6351328"/>
            <a:ext cx="475678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5">
                <a:solidFill>
                  <a:srgbClr val="231F20"/>
                </a:solidFill>
                <a:latin typeface="Verdana"/>
                <a:cs typeface="Verdana"/>
              </a:rPr>
              <a:t>IRESULTS</a:t>
            </a:r>
            <a:r>
              <a:rPr dirty="0" sz="2500" spc="25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500" spc="5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2500" spc="26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500" spc="10">
                <a:solidFill>
                  <a:srgbClr val="231F20"/>
                </a:solidFill>
                <a:latin typeface="Verdana"/>
                <a:cs typeface="Verdana"/>
              </a:rPr>
              <a:t>DISCUSSION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0917" y="7632714"/>
            <a:ext cx="235204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10">
                <a:solidFill>
                  <a:srgbClr val="231F20"/>
                </a:solidFill>
                <a:latin typeface="Verdana"/>
                <a:cs typeface="Verdana"/>
              </a:rPr>
              <a:t>CONCLUSION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963" y="4330122"/>
            <a:ext cx="9268460" cy="1565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100" spc="114" b="1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10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8673" y="0"/>
            <a:ext cx="4809325" cy="9461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73963" y="6234199"/>
            <a:ext cx="10946130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114">
                <a:solidFill>
                  <a:srgbClr val="F5FFF5"/>
                </a:solidFill>
                <a:latin typeface="Verdana"/>
                <a:cs typeface="Verdana"/>
              </a:rPr>
              <a:t>Introducing</a:t>
            </a:r>
            <a:r>
              <a:rPr dirty="0" sz="2900" spc="320">
                <a:solidFill>
                  <a:srgbClr val="F5FFF5"/>
                </a:solidFill>
                <a:latin typeface="Verdana"/>
                <a:cs typeface="Verdana"/>
              </a:rPr>
              <a:t> </a:t>
            </a:r>
            <a:r>
              <a:rPr dirty="0" sz="2900" spc="120">
                <a:solidFill>
                  <a:srgbClr val="F5FFF5"/>
                </a:solidFill>
                <a:latin typeface="Verdana"/>
                <a:cs typeface="Verdana"/>
              </a:rPr>
              <a:t>high-</a:t>
            </a:r>
            <a:r>
              <a:rPr dirty="0" sz="2900" spc="-735">
                <a:solidFill>
                  <a:srgbClr val="F5FFF5"/>
                </a:solidFill>
                <a:latin typeface="Verdana"/>
                <a:cs typeface="Verdana"/>
              </a:rPr>
              <a:t> </a:t>
            </a:r>
            <a:r>
              <a:rPr dirty="0" sz="2900" spc="105">
                <a:solidFill>
                  <a:srgbClr val="F5FFF5"/>
                </a:solidFill>
                <a:latin typeface="Verdana"/>
                <a:cs typeface="Verdana"/>
              </a:rPr>
              <a:t>end</a:t>
            </a:r>
            <a:r>
              <a:rPr dirty="0" sz="2900" spc="320">
                <a:solidFill>
                  <a:srgbClr val="F5FFF5"/>
                </a:solidFill>
                <a:latin typeface="Verdana"/>
                <a:cs typeface="Verdana"/>
              </a:rPr>
              <a:t> </a:t>
            </a:r>
            <a:r>
              <a:rPr dirty="0" sz="2900" spc="170">
                <a:solidFill>
                  <a:srgbClr val="F5FFF5"/>
                </a:solidFill>
                <a:latin typeface="Verdana"/>
                <a:cs typeface="Verdana"/>
              </a:rPr>
              <a:t>technologies</a:t>
            </a:r>
            <a:r>
              <a:rPr dirty="0" sz="2900" spc="325">
                <a:solidFill>
                  <a:srgbClr val="F5FFF5"/>
                </a:solidFill>
                <a:latin typeface="Verdana"/>
                <a:cs typeface="Verdana"/>
              </a:rPr>
              <a:t> </a:t>
            </a:r>
            <a:r>
              <a:rPr dirty="0" sz="2900" spc="-5">
                <a:solidFill>
                  <a:srgbClr val="F5FFF5"/>
                </a:solidFill>
                <a:latin typeface="Verdana"/>
                <a:cs typeface="Verdana"/>
              </a:rPr>
              <a:t>in</a:t>
            </a:r>
            <a:r>
              <a:rPr dirty="0" sz="2900" spc="325">
                <a:solidFill>
                  <a:srgbClr val="F5FFF5"/>
                </a:solidFill>
                <a:latin typeface="Verdana"/>
                <a:cs typeface="Verdana"/>
              </a:rPr>
              <a:t> </a:t>
            </a:r>
            <a:r>
              <a:rPr dirty="0" sz="2900" spc="135">
                <a:solidFill>
                  <a:srgbClr val="F5FFF5"/>
                </a:solidFill>
                <a:latin typeface="Verdana"/>
                <a:cs typeface="Verdana"/>
              </a:rPr>
              <a:t>Traditional</a:t>
            </a:r>
            <a:r>
              <a:rPr dirty="0" sz="2900" spc="325">
                <a:solidFill>
                  <a:srgbClr val="F5FFF5"/>
                </a:solidFill>
                <a:latin typeface="Verdana"/>
                <a:cs typeface="Verdana"/>
              </a:rPr>
              <a:t> </a:t>
            </a:r>
            <a:r>
              <a:rPr dirty="0" sz="2900" spc="120">
                <a:solidFill>
                  <a:srgbClr val="F5FFF5"/>
                </a:solidFill>
                <a:latin typeface="Verdana"/>
                <a:cs typeface="Verdana"/>
              </a:rPr>
              <a:t>Cars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3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18287999" y="3086099"/>
                  </a:moveTo>
                  <a:lnTo>
                    <a:pt x="0" y="30860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08609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6109" y="2"/>
              <a:ext cx="4821889" cy="3086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"/>
              <a:ext cx="3572655" cy="34416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6173" y="3652900"/>
              <a:ext cx="17011650" cy="4924425"/>
            </a:xfrm>
            <a:custGeom>
              <a:avLst/>
              <a:gdLst/>
              <a:ahLst/>
              <a:cxnLst/>
              <a:rect l="l" t="t" r="r" b="b"/>
              <a:pathLst>
                <a:path w="17011650" h="4924425">
                  <a:moveTo>
                    <a:pt x="0" y="0"/>
                  </a:moveTo>
                  <a:lnTo>
                    <a:pt x="17011366" y="0"/>
                  </a:lnTo>
                  <a:lnTo>
                    <a:pt x="17011366" y="4924425"/>
                  </a:lnTo>
                  <a:lnTo>
                    <a:pt x="0" y="4924425"/>
                  </a:lnTo>
                  <a:lnTo>
                    <a:pt x="0" y="0"/>
                  </a:lnTo>
                </a:path>
              </a:pathLst>
            </a:custGeom>
            <a:ln w="762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281" y="5205474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281" y="5776974"/>
              <a:ext cx="142875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281" y="6348474"/>
              <a:ext cx="142875" cy="1428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15131" y="4919712"/>
            <a:ext cx="14867255" cy="2311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500" spc="-600">
                <a:latin typeface="Verdana"/>
                <a:cs typeface="Verdana"/>
              </a:rPr>
              <a:t>I</a:t>
            </a:r>
            <a:r>
              <a:rPr dirty="0" sz="3500" spc="-265">
                <a:latin typeface="Verdana"/>
                <a:cs typeface="Verdana"/>
              </a:rPr>
              <a:t>m</a:t>
            </a:r>
            <a:r>
              <a:rPr dirty="0" sz="3500" spc="30">
                <a:latin typeface="Verdana"/>
                <a:cs typeface="Verdana"/>
              </a:rPr>
              <a:t>p</a:t>
            </a:r>
            <a:r>
              <a:rPr dirty="0" sz="3500" spc="105">
                <a:latin typeface="Verdana"/>
                <a:cs typeface="Verdana"/>
              </a:rPr>
              <a:t>o</a:t>
            </a:r>
            <a:r>
              <a:rPr dirty="0" sz="3500" spc="-229">
                <a:latin typeface="Verdana"/>
                <a:cs typeface="Verdana"/>
              </a:rPr>
              <a:t>r</a:t>
            </a:r>
            <a:r>
              <a:rPr dirty="0" sz="3500" spc="-125">
                <a:latin typeface="Verdana"/>
                <a:cs typeface="Verdana"/>
              </a:rPr>
              <a:t>t</a:t>
            </a:r>
            <a:r>
              <a:rPr dirty="0" sz="3500" spc="-95">
                <a:latin typeface="Verdana"/>
                <a:cs typeface="Verdana"/>
              </a:rPr>
              <a:t>a</a:t>
            </a:r>
            <a:r>
              <a:rPr dirty="0" sz="3500" spc="-204">
                <a:latin typeface="Verdana"/>
                <a:cs typeface="Verdana"/>
              </a:rPr>
              <a:t>n</a:t>
            </a:r>
            <a:r>
              <a:rPr dirty="0" sz="3500" spc="275">
                <a:latin typeface="Verdana"/>
                <a:cs typeface="Verdana"/>
              </a:rPr>
              <a:t>c</a:t>
            </a:r>
            <a:r>
              <a:rPr dirty="0" sz="3500" spc="114">
                <a:latin typeface="Verdana"/>
                <a:cs typeface="Verdana"/>
              </a:rPr>
              <a:t>e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105">
                <a:latin typeface="Verdana"/>
                <a:cs typeface="Verdana"/>
              </a:rPr>
              <a:t>o</a:t>
            </a:r>
            <a:r>
              <a:rPr dirty="0" sz="3500" spc="5">
                <a:latin typeface="Verdana"/>
                <a:cs typeface="Verdana"/>
              </a:rPr>
              <a:t>f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30">
                <a:latin typeface="Verdana"/>
                <a:cs typeface="Verdana"/>
              </a:rPr>
              <a:t>p</a:t>
            </a:r>
            <a:r>
              <a:rPr dirty="0" sz="3500" spc="-229">
                <a:latin typeface="Verdana"/>
                <a:cs typeface="Verdana"/>
              </a:rPr>
              <a:t>r</a:t>
            </a:r>
            <a:r>
              <a:rPr dirty="0" sz="3500" spc="-175">
                <a:latin typeface="Verdana"/>
                <a:cs typeface="Verdana"/>
              </a:rPr>
              <a:t>i</a:t>
            </a:r>
            <a:r>
              <a:rPr dirty="0" sz="3500" spc="-260">
                <a:latin typeface="Verdana"/>
                <a:cs typeface="Verdana"/>
              </a:rPr>
              <a:t>v</a:t>
            </a:r>
            <a:r>
              <a:rPr dirty="0" sz="3500" spc="-95">
                <a:latin typeface="Verdana"/>
                <a:cs typeface="Verdana"/>
              </a:rPr>
              <a:t>a</a:t>
            </a:r>
            <a:r>
              <a:rPr dirty="0" sz="3500" spc="275">
                <a:latin typeface="Verdana"/>
                <a:cs typeface="Verdana"/>
              </a:rPr>
              <a:t>c</a:t>
            </a:r>
            <a:r>
              <a:rPr dirty="0" sz="3500" spc="-150">
                <a:latin typeface="Verdana"/>
                <a:cs typeface="Verdana"/>
              </a:rPr>
              <a:t>y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175">
                <a:latin typeface="Verdana"/>
                <a:cs typeface="Verdana"/>
              </a:rPr>
              <a:t>i</a:t>
            </a:r>
            <a:r>
              <a:rPr dirty="0" sz="3500" spc="-200">
                <a:latin typeface="Verdana"/>
                <a:cs typeface="Verdana"/>
              </a:rPr>
              <a:t>n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125">
                <a:latin typeface="Verdana"/>
                <a:cs typeface="Verdana"/>
              </a:rPr>
              <a:t>t</a:t>
            </a:r>
            <a:r>
              <a:rPr dirty="0" sz="3500" spc="105">
                <a:latin typeface="Verdana"/>
                <a:cs typeface="Verdana"/>
              </a:rPr>
              <a:t>o</a:t>
            </a:r>
            <a:r>
              <a:rPr dirty="0" sz="3500" spc="30">
                <a:latin typeface="Verdana"/>
                <a:cs typeface="Verdana"/>
              </a:rPr>
              <a:t>d</a:t>
            </a:r>
            <a:r>
              <a:rPr dirty="0" sz="3500" spc="-95">
                <a:latin typeface="Verdana"/>
                <a:cs typeface="Verdana"/>
              </a:rPr>
              <a:t>a</a:t>
            </a:r>
            <a:r>
              <a:rPr dirty="0" sz="3500" spc="-155">
                <a:latin typeface="Verdana"/>
                <a:cs typeface="Verdana"/>
              </a:rPr>
              <a:t>y</a:t>
            </a:r>
            <a:r>
              <a:rPr dirty="0" sz="3500" spc="-330">
                <a:latin typeface="Verdana"/>
                <a:cs typeface="Verdana"/>
              </a:rPr>
              <a:t>'</a:t>
            </a:r>
            <a:r>
              <a:rPr dirty="0" sz="3500" spc="125">
                <a:latin typeface="Verdana"/>
                <a:cs typeface="Verdana"/>
              </a:rPr>
              <a:t>s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30">
                <a:latin typeface="Verdana"/>
                <a:cs typeface="Verdana"/>
              </a:rPr>
              <a:t>d</a:t>
            </a:r>
            <a:r>
              <a:rPr dirty="0" sz="3500" spc="-175">
                <a:latin typeface="Verdana"/>
                <a:cs typeface="Verdana"/>
              </a:rPr>
              <a:t>i</a:t>
            </a:r>
            <a:r>
              <a:rPr dirty="0" sz="3500" spc="35">
                <a:latin typeface="Verdana"/>
                <a:cs typeface="Verdana"/>
              </a:rPr>
              <a:t>g</a:t>
            </a:r>
            <a:r>
              <a:rPr dirty="0" sz="3500" spc="-175">
                <a:latin typeface="Verdana"/>
                <a:cs typeface="Verdana"/>
              </a:rPr>
              <a:t>i</a:t>
            </a:r>
            <a:r>
              <a:rPr dirty="0" sz="3500" spc="-125">
                <a:latin typeface="Verdana"/>
                <a:cs typeface="Verdana"/>
              </a:rPr>
              <a:t>t</a:t>
            </a:r>
            <a:r>
              <a:rPr dirty="0" sz="3500" spc="-95">
                <a:latin typeface="Verdana"/>
                <a:cs typeface="Verdana"/>
              </a:rPr>
              <a:t>a</a:t>
            </a:r>
            <a:r>
              <a:rPr dirty="0" sz="3500" spc="5">
                <a:latin typeface="Verdana"/>
                <a:cs typeface="Verdana"/>
              </a:rPr>
              <a:t>l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95">
                <a:latin typeface="Verdana"/>
                <a:cs typeface="Verdana"/>
              </a:rPr>
              <a:t>a</a:t>
            </a:r>
            <a:r>
              <a:rPr dirty="0" sz="3500" spc="35">
                <a:latin typeface="Verdana"/>
                <a:cs typeface="Verdana"/>
              </a:rPr>
              <a:t>g</a:t>
            </a:r>
            <a:r>
              <a:rPr dirty="0" sz="3500" spc="114">
                <a:latin typeface="Verdana"/>
                <a:cs typeface="Verdana"/>
              </a:rPr>
              <a:t>e</a:t>
            </a: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07100"/>
              </a:lnSpc>
            </a:pPr>
            <a:r>
              <a:rPr dirty="0" sz="3500" spc="-10">
                <a:latin typeface="Verdana"/>
                <a:cs typeface="Verdana"/>
              </a:rPr>
              <a:t>The </a:t>
            </a:r>
            <a:r>
              <a:rPr dirty="0" sz="3500" spc="10">
                <a:latin typeface="Verdana"/>
                <a:cs typeface="Verdana"/>
              </a:rPr>
              <a:t>need </a:t>
            </a:r>
            <a:r>
              <a:rPr dirty="0" sz="3500" spc="-40">
                <a:latin typeface="Verdana"/>
                <a:cs typeface="Verdana"/>
              </a:rPr>
              <a:t>for </a:t>
            </a:r>
            <a:r>
              <a:rPr dirty="0" sz="3500" spc="-75">
                <a:latin typeface="Verdana"/>
                <a:cs typeface="Verdana"/>
              </a:rPr>
              <a:t>automatic </a:t>
            </a:r>
            <a:r>
              <a:rPr dirty="0" sz="3500" spc="-85">
                <a:latin typeface="Verdana"/>
                <a:cs typeface="Verdana"/>
              </a:rPr>
              <a:t>privacy </a:t>
            </a:r>
            <a:r>
              <a:rPr dirty="0" sz="3500" spc="-25">
                <a:latin typeface="Verdana"/>
                <a:cs typeface="Verdana"/>
              </a:rPr>
              <a:t>protection </a:t>
            </a:r>
            <a:r>
              <a:rPr dirty="0" sz="3500" spc="-185">
                <a:latin typeface="Verdana"/>
                <a:cs typeface="Verdana"/>
              </a:rPr>
              <a:t>in </a:t>
            </a:r>
            <a:r>
              <a:rPr dirty="0" sz="3500" spc="-70">
                <a:latin typeface="Verdana"/>
                <a:cs typeface="Verdana"/>
              </a:rPr>
              <a:t>digital </a:t>
            </a:r>
            <a:r>
              <a:rPr dirty="0" sz="3500" spc="-25">
                <a:latin typeface="Verdana"/>
                <a:cs typeface="Verdana"/>
              </a:rPr>
              <a:t>content </a:t>
            </a:r>
            <a:r>
              <a:rPr dirty="0" sz="3500" spc="-20">
                <a:latin typeface="Verdana"/>
                <a:cs typeface="Verdana"/>
              </a:rPr>
              <a:t> </a:t>
            </a:r>
            <a:r>
              <a:rPr dirty="0" sz="3500" spc="-40">
                <a:latin typeface="Verdana"/>
                <a:cs typeface="Verdana"/>
              </a:rPr>
              <a:t>Objective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55">
                <a:latin typeface="Verdana"/>
                <a:cs typeface="Verdana"/>
              </a:rPr>
              <a:t>of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70">
                <a:latin typeface="Verdana"/>
                <a:cs typeface="Verdana"/>
              </a:rPr>
              <a:t>the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95">
                <a:latin typeface="Verdana"/>
                <a:cs typeface="Verdana"/>
              </a:rPr>
              <a:t>FCV</a:t>
            </a:r>
            <a:r>
              <a:rPr dirty="0" sz="3500" spc="-250">
                <a:latin typeface="Verdana"/>
                <a:cs typeface="Verdana"/>
              </a:rPr>
              <a:t> </a:t>
            </a:r>
            <a:r>
              <a:rPr dirty="0" sz="3500" spc="-130">
                <a:latin typeface="Verdana"/>
                <a:cs typeface="Verdana"/>
              </a:rPr>
              <a:t>Project: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90">
                <a:latin typeface="Verdana"/>
                <a:cs typeface="Verdana"/>
              </a:rPr>
              <a:t>To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15">
                <a:latin typeface="Verdana"/>
                <a:cs typeface="Verdana"/>
              </a:rPr>
              <a:t>design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90">
                <a:latin typeface="Verdana"/>
                <a:cs typeface="Verdana"/>
              </a:rPr>
              <a:t>a</a:t>
            </a:r>
            <a:r>
              <a:rPr dirty="0" sz="3500" spc="-250">
                <a:latin typeface="Verdana"/>
                <a:cs typeface="Verdana"/>
              </a:rPr>
              <a:t> </a:t>
            </a:r>
            <a:r>
              <a:rPr dirty="0" sz="3500" spc="-30">
                <a:latin typeface="Verdana"/>
                <a:cs typeface="Verdana"/>
              </a:rPr>
              <a:t>system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135">
                <a:latin typeface="Verdana"/>
                <a:cs typeface="Verdana"/>
              </a:rPr>
              <a:t>that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5">
                <a:latin typeface="Verdana"/>
                <a:cs typeface="Verdana"/>
              </a:rPr>
              <a:t>can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100">
                <a:latin typeface="Verdana"/>
                <a:cs typeface="Verdana"/>
              </a:rPr>
              <a:t>blur</a:t>
            </a:r>
            <a:r>
              <a:rPr dirty="0" sz="3500" spc="-250">
                <a:latin typeface="Verdana"/>
                <a:cs typeface="Verdana"/>
              </a:rPr>
              <a:t> </a:t>
            </a:r>
            <a:r>
              <a:rPr dirty="0" sz="3500" spc="15">
                <a:latin typeface="Verdana"/>
                <a:cs typeface="Verdana"/>
              </a:rPr>
              <a:t>faces, </a:t>
            </a:r>
            <a:r>
              <a:rPr dirty="0" sz="3500" spc="-1220">
                <a:latin typeface="Verdana"/>
                <a:cs typeface="Verdana"/>
              </a:rPr>
              <a:t> </a:t>
            </a:r>
            <a:r>
              <a:rPr dirty="0" sz="3500" spc="-55">
                <a:latin typeface="Verdana"/>
                <a:cs typeface="Verdana"/>
              </a:rPr>
              <a:t>sensitive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125">
                <a:latin typeface="Verdana"/>
                <a:cs typeface="Verdana"/>
              </a:rPr>
              <a:t>text,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90">
                <a:latin typeface="Verdana"/>
                <a:cs typeface="Verdana"/>
              </a:rPr>
              <a:t>and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75">
                <a:latin typeface="Verdana"/>
                <a:cs typeface="Verdana"/>
              </a:rPr>
              <a:t>logos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185">
                <a:latin typeface="Verdana"/>
                <a:cs typeface="Verdana"/>
              </a:rPr>
              <a:t>in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videos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90">
                <a:latin typeface="Verdana"/>
                <a:cs typeface="Verdana"/>
              </a:rPr>
              <a:t>and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15">
                <a:latin typeface="Verdana"/>
                <a:cs typeface="Verdana"/>
              </a:rPr>
              <a:t>documents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72564" y="728481"/>
            <a:ext cx="10855325" cy="15684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393440" marR="5080" indent="-3381375">
              <a:lnSpc>
                <a:spcPct val="115100"/>
              </a:lnSpc>
              <a:spcBef>
                <a:spcPts val="90"/>
              </a:spcBef>
              <a:tabLst>
                <a:tab pos="1221740" algn="l"/>
                <a:tab pos="2789555" algn="l"/>
                <a:tab pos="4065904" algn="l"/>
                <a:tab pos="5783580" algn="l"/>
                <a:tab pos="6678930" algn="l"/>
                <a:tab pos="10301605" algn="l"/>
              </a:tabLst>
            </a:pPr>
            <a:r>
              <a:rPr dirty="0" sz="4400" spc="-295">
                <a:solidFill>
                  <a:srgbClr val="FFFFFF"/>
                </a:solidFill>
              </a:rPr>
              <a:t>T</a:t>
            </a:r>
            <a:r>
              <a:rPr dirty="0" sz="4400" spc="120">
                <a:solidFill>
                  <a:srgbClr val="FFFFFF"/>
                </a:solidFill>
              </a:rPr>
              <a:t>H</a:t>
            </a:r>
            <a:r>
              <a:rPr dirty="0" sz="4400" spc="-525">
                <a:solidFill>
                  <a:srgbClr val="FFFFFF"/>
                </a:solidFill>
              </a:rPr>
              <a:t>E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-25">
                <a:solidFill>
                  <a:srgbClr val="FFFFFF"/>
                </a:solidFill>
              </a:rPr>
              <a:t>N</a:t>
            </a:r>
            <a:r>
              <a:rPr dirty="0" sz="4400" spc="-95">
                <a:solidFill>
                  <a:srgbClr val="FFFFFF"/>
                </a:solidFill>
              </a:rPr>
              <a:t>EE</a:t>
            </a:r>
            <a:r>
              <a:rPr dirty="0" sz="4400" spc="-235">
                <a:solidFill>
                  <a:srgbClr val="FFFFFF"/>
                </a:solidFill>
              </a:rPr>
              <a:t>D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-215">
                <a:solidFill>
                  <a:srgbClr val="FFFFFF"/>
                </a:solidFill>
              </a:rPr>
              <a:t>F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-30">
                <a:solidFill>
                  <a:srgbClr val="FFFFFF"/>
                </a:solidFill>
              </a:rPr>
              <a:t>R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375">
                <a:solidFill>
                  <a:srgbClr val="FFFFFF"/>
                </a:solidFill>
              </a:rPr>
              <a:t>P</a:t>
            </a:r>
            <a:r>
              <a:rPr dirty="0" sz="4400" spc="400">
                <a:solidFill>
                  <a:srgbClr val="FFFFFF"/>
                </a:solidFill>
              </a:rPr>
              <a:t>R</a:t>
            </a:r>
            <a:r>
              <a:rPr dirty="0" sz="4400" spc="535">
                <a:solidFill>
                  <a:srgbClr val="FFFFFF"/>
                </a:solidFill>
              </a:rPr>
              <a:t>I</a:t>
            </a:r>
            <a:r>
              <a:rPr dirty="0" sz="4400" spc="25">
                <a:solidFill>
                  <a:srgbClr val="FFFFFF"/>
                </a:solidFill>
              </a:rPr>
              <a:t>V</a:t>
            </a:r>
            <a:r>
              <a:rPr dirty="0" sz="4400" spc="80">
                <a:solidFill>
                  <a:srgbClr val="FFFFFF"/>
                </a:solidFill>
              </a:rPr>
              <a:t>A</a:t>
            </a:r>
            <a:r>
              <a:rPr dirty="0" sz="4400" spc="229">
                <a:solidFill>
                  <a:srgbClr val="FFFFFF"/>
                </a:solidFill>
              </a:rPr>
              <a:t>C</a:t>
            </a:r>
            <a:r>
              <a:rPr dirty="0" sz="4400" spc="-515">
                <a:solidFill>
                  <a:srgbClr val="FFFFFF"/>
                </a:solidFill>
              </a:rPr>
              <a:t>Y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375">
                <a:solidFill>
                  <a:srgbClr val="FFFFFF"/>
                </a:solidFill>
              </a:rPr>
              <a:t>P</a:t>
            </a:r>
            <a:r>
              <a:rPr dirty="0" sz="4400" spc="400">
                <a:solidFill>
                  <a:srgbClr val="FFFFFF"/>
                </a:solidFill>
              </a:rPr>
              <a:t>R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-295">
                <a:solidFill>
                  <a:srgbClr val="FFFFFF"/>
                </a:solidFill>
              </a:rPr>
              <a:t>T</a:t>
            </a:r>
            <a:r>
              <a:rPr dirty="0" sz="4400" spc="-95">
                <a:solidFill>
                  <a:srgbClr val="FFFFFF"/>
                </a:solidFill>
              </a:rPr>
              <a:t>E</a:t>
            </a:r>
            <a:r>
              <a:rPr dirty="0" sz="4400" spc="229">
                <a:solidFill>
                  <a:srgbClr val="FFFFFF"/>
                </a:solidFill>
              </a:rPr>
              <a:t>C</a:t>
            </a:r>
            <a:r>
              <a:rPr dirty="0" sz="4400" spc="-295">
                <a:solidFill>
                  <a:srgbClr val="FFFFFF"/>
                </a:solidFill>
              </a:rPr>
              <a:t>T</a:t>
            </a:r>
            <a:r>
              <a:rPr dirty="0" sz="4400" spc="535">
                <a:solidFill>
                  <a:srgbClr val="FFFFFF"/>
                </a:solidFill>
              </a:rPr>
              <a:t>I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-455">
                <a:solidFill>
                  <a:srgbClr val="FFFFFF"/>
                </a:solidFill>
              </a:rPr>
              <a:t>N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535">
                <a:solidFill>
                  <a:srgbClr val="FFFFFF"/>
                </a:solidFill>
              </a:rPr>
              <a:t>I</a:t>
            </a:r>
            <a:r>
              <a:rPr dirty="0" sz="4400" spc="-290">
                <a:solidFill>
                  <a:srgbClr val="FFFFFF"/>
                </a:solidFill>
              </a:rPr>
              <a:t>N  </a:t>
            </a:r>
            <a:r>
              <a:rPr dirty="0" sz="4400" spc="90">
                <a:solidFill>
                  <a:srgbClr val="FFFFFF"/>
                </a:solidFill>
              </a:rPr>
              <a:t>DIGITAL	</a:t>
            </a:r>
            <a:r>
              <a:rPr dirty="0" sz="4400" spc="110">
                <a:solidFill>
                  <a:srgbClr val="FFFFFF"/>
                </a:solidFill>
              </a:rPr>
              <a:t>MEDIA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01422" cy="5803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3963" y="4330124"/>
            <a:ext cx="9072245" cy="15659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100" spc="575">
                <a:solidFill>
                  <a:srgbClr val="FFFFFF"/>
                </a:solidFill>
              </a:rPr>
              <a:t>M</a:t>
            </a:r>
            <a:r>
              <a:rPr dirty="0" sz="10100" spc="-240">
                <a:solidFill>
                  <a:srgbClr val="FFFFFF"/>
                </a:solidFill>
              </a:rPr>
              <a:t>E</a:t>
            </a:r>
            <a:r>
              <a:rPr dirty="0" sz="10100" spc="-695">
                <a:solidFill>
                  <a:srgbClr val="FFFFFF"/>
                </a:solidFill>
              </a:rPr>
              <a:t>T</a:t>
            </a:r>
            <a:r>
              <a:rPr dirty="0" sz="10100" spc="250">
                <a:solidFill>
                  <a:srgbClr val="FFFFFF"/>
                </a:solidFill>
              </a:rPr>
              <a:t>H</a:t>
            </a:r>
            <a:r>
              <a:rPr dirty="0" sz="10100" spc="-190">
                <a:solidFill>
                  <a:srgbClr val="FFFFFF"/>
                </a:solidFill>
              </a:rPr>
              <a:t>O</a:t>
            </a:r>
            <a:r>
              <a:rPr dirty="0" sz="10100" spc="420">
                <a:solidFill>
                  <a:srgbClr val="FFFFFF"/>
                </a:solidFill>
              </a:rPr>
              <a:t>D</a:t>
            </a:r>
            <a:r>
              <a:rPr dirty="0" sz="10100" spc="-190">
                <a:solidFill>
                  <a:srgbClr val="FFFFFF"/>
                </a:solidFill>
              </a:rPr>
              <a:t>O</a:t>
            </a:r>
            <a:r>
              <a:rPr dirty="0" sz="10100" spc="-120">
                <a:solidFill>
                  <a:srgbClr val="FFFFFF"/>
                </a:solidFill>
              </a:rPr>
              <a:t>L</a:t>
            </a:r>
            <a:r>
              <a:rPr dirty="0" sz="10100" spc="-190">
                <a:solidFill>
                  <a:srgbClr val="FFFFFF"/>
                </a:solidFill>
              </a:rPr>
              <a:t>O</a:t>
            </a:r>
            <a:r>
              <a:rPr dirty="0" sz="10100" spc="90">
                <a:solidFill>
                  <a:srgbClr val="FFFFFF"/>
                </a:solidFill>
              </a:rPr>
              <a:t>G</a:t>
            </a:r>
            <a:r>
              <a:rPr dirty="0" sz="10100" spc="-1215">
                <a:solidFill>
                  <a:srgbClr val="FFFFFF"/>
                </a:solidFill>
              </a:rPr>
              <a:t>Y</a:t>
            </a:r>
            <a:endParaRPr sz="101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78673" y="0"/>
            <a:ext cx="4809325" cy="9461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18287999" y="3086099"/>
                  </a:moveTo>
                  <a:lnTo>
                    <a:pt x="0" y="308609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08609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6109" y="0"/>
              <a:ext cx="4821889" cy="3086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572654" cy="34416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4624" y="3442596"/>
              <a:ext cx="16583025" cy="6534150"/>
            </a:xfrm>
            <a:custGeom>
              <a:avLst/>
              <a:gdLst/>
              <a:ahLst/>
              <a:cxnLst/>
              <a:rect l="l" t="t" r="r" b="b"/>
              <a:pathLst>
                <a:path w="16583025" h="6534150">
                  <a:moveTo>
                    <a:pt x="0" y="0"/>
                  </a:moveTo>
                  <a:lnTo>
                    <a:pt x="16582981" y="0"/>
                  </a:lnTo>
                  <a:lnTo>
                    <a:pt x="16582981" y="6534150"/>
                  </a:lnTo>
                  <a:lnTo>
                    <a:pt x="0" y="6534150"/>
                  </a:lnTo>
                  <a:lnTo>
                    <a:pt x="0" y="0"/>
                  </a:lnTo>
                </a:path>
              </a:pathLst>
            </a:custGeom>
            <a:ln w="76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078" y="4857428"/>
              <a:ext cx="148134" cy="14813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078" y="6042507"/>
              <a:ext cx="148134" cy="1481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0078" y="7227585"/>
              <a:ext cx="148134" cy="14813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47897" y="4552124"/>
            <a:ext cx="14828519" cy="3580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666115">
              <a:lnSpc>
                <a:spcPct val="114399"/>
              </a:lnSpc>
              <a:spcBef>
                <a:spcPts val="90"/>
              </a:spcBef>
              <a:tabLst>
                <a:tab pos="1048385" algn="l"/>
                <a:tab pos="1216025" algn="l"/>
                <a:tab pos="1693545" algn="l"/>
                <a:tab pos="3719829" algn="l"/>
                <a:tab pos="4763135" algn="l"/>
                <a:tab pos="6788784" algn="l"/>
                <a:tab pos="7384415" algn="l"/>
                <a:tab pos="13508355" algn="l"/>
              </a:tabLst>
            </a:pPr>
            <a:r>
              <a:rPr dirty="0" sz="3400" spc="375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dirty="0" sz="3400" spc="67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dirty="0" sz="3400" spc="9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535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3400" spc="-12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365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3400" spc="490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3400" spc="-95" b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 sz="3400" spc="-6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3400" spc="-375" b="1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dirty="0" sz="3400" spc="875" b="1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dirty="0" sz="3400" spc="775" b="1">
                <a:solidFill>
                  <a:srgbClr val="231F20"/>
                </a:solidFill>
                <a:latin typeface="Arial"/>
                <a:cs typeface="Arial"/>
              </a:rPr>
              <a:t>_</a:t>
            </a:r>
            <a:r>
              <a:rPr dirty="0" sz="3400" spc="484" b="1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dirty="0" sz="3400" spc="875" b="1">
                <a:solidFill>
                  <a:srgbClr val="231F20"/>
                </a:solidFill>
                <a:latin typeface="Arial"/>
                <a:cs typeface="Arial"/>
              </a:rPr>
              <a:t>00</a:t>
            </a:r>
            <a:r>
              <a:rPr dirty="0" sz="3400" spc="30" b="1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dirty="0" sz="3400" spc="-6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3400" spc="484" b="1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dirty="0" sz="3400" spc="875" b="1">
                <a:solidFill>
                  <a:srgbClr val="231F20"/>
                </a:solidFill>
                <a:latin typeface="Arial"/>
                <a:cs typeface="Arial"/>
              </a:rPr>
              <a:t>00</a:t>
            </a:r>
            <a:r>
              <a:rPr dirty="0" sz="3400" spc="775" b="1">
                <a:solidFill>
                  <a:srgbClr val="231F20"/>
                </a:solidFill>
                <a:latin typeface="Arial"/>
                <a:cs typeface="Arial"/>
              </a:rPr>
              <a:t>_</a:t>
            </a:r>
            <a:r>
              <a:rPr dirty="0" sz="3400" spc="240" b="1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dirty="0" sz="3400" spc="490" b="1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dirty="0" sz="3400" spc="775" b="1">
                <a:solidFill>
                  <a:srgbClr val="231F20"/>
                </a:solidFill>
                <a:latin typeface="Arial"/>
                <a:cs typeface="Arial"/>
              </a:rPr>
              <a:t>_</a:t>
            </a:r>
            <a:r>
              <a:rPr dirty="0" sz="3400" spc="300" b="1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dirty="0" sz="3400" spc="64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3400" spc="490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3400" spc="365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3400" spc="775" b="1">
                <a:solidFill>
                  <a:srgbClr val="231F20"/>
                </a:solidFill>
                <a:latin typeface="Arial"/>
                <a:cs typeface="Arial"/>
              </a:rPr>
              <a:t>_</a:t>
            </a:r>
            <a:r>
              <a:rPr dirty="0" sz="3400" spc="-375" b="1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dirty="0" sz="3400" spc="635" b="1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dirty="0" sz="3400" spc="875" b="1">
                <a:solidFill>
                  <a:srgbClr val="231F20"/>
                </a:solidFill>
                <a:latin typeface="Arial"/>
                <a:cs typeface="Arial"/>
              </a:rPr>
              <a:t>0000</a:t>
            </a:r>
            <a:r>
              <a:rPr dirty="0" sz="3400" spc="-125" b="1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3400" spc="-6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3400" spc="495" b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sz="3400" spc="420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3400" spc="430" b="1">
                <a:solidFill>
                  <a:srgbClr val="231F20"/>
                </a:solidFill>
                <a:latin typeface="Arial"/>
                <a:cs typeface="Arial"/>
              </a:rPr>
              <a:t>ff</a:t>
            </a:r>
            <a:r>
              <a:rPr dirty="0" sz="3400" spc="490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3400" spc="515" b="1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dirty="0" sz="3400" spc="330" b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3400" spc="490" b="1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dirty="0" sz="3400" spc="490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3400" spc="-60" b="1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dirty="0" sz="34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3400" spc="215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dirty="0" sz="3400" spc="535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3400" spc="-70">
                <a:solidFill>
                  <a:srgbClr val="231F20"/>
                </a:solidFill>
                <a:latin typeface="Trebuchet MS"/>
                <a:cs typeface="Trebuchet MS"/>
              </a:rPr>
              <a:t>r  </a:t>
            </a:r>
            <a:r>
              <a:rPr dirty="0" sz="3400" spc="325">
                <a:solidFill>
                  <a:srgbClr val="231F20"/>
                </a:solidFill>
                <a:latin typeface="Trebuchet MS"/>
                <a:cs typeface="Trebuchet MS"/>
              </a:rPr>
              <a:t>face		</a:t>
            </a:r>
            <a:r>
              <a:rPr dirty="0" sz="3400" spc="385">
                <a:solidFill>
                  <a:srgbClr val="231F20"/>
                </a:solidFill>
                <a:latin typeface="Trebuchet MS"/>
                <a:cs typeface="Trebuchet MS"/>
              </a:rPr>
              <a:t>detection	</a:t>
            </a:r>
            <a:r>
              <a:rPr dirty="0" sz="3400" spc="360">
                <a:solidFill>
                  <a:srgbClr val="231F20"/>
                </a:solidFill>
                <a:latin typeface="Trebuchet MS"/>
                <a:cs typeface="Trebuchet MS"/>
              </a:rPr>
              <a:t>and	</a:t>
            </a:r>
            <a:r>
              <a:rPr dirty="0" sz="3400" spc="300">
                <a:solidFill>
                  <a:srgbClr val="231F20"/>
                </a:solidFill>
                <a:latin typeface="Trebuchet MS"/>
                <a:cs typeface="Trebuchet MS"/>
              </a:rPr>
              <a:t>blurring	</a:t>
            </a:r>
            <a:r>
              <a:rPr dirty="0" sz="3400" spc="140">
                <a:solidFill>
                  <a:srgbClr val="231F20"/>
                </a:solidFill>
                <a:latin typeface="Trebuchet MS"/>
                <a:cs typeface="Trebuchet MS"/>
              </a:rPr>
              <a:t>in	</a:t>
            </a:r>
            <a:r>
              <a:rPr dirty="0" sz="3400" spc="420">
                <a:solidFill>
                  <a:srgbClr val="231F20"/>
                </a:solidFill>
                <a:latin typeface="Trebuchet MS"/>
                <a:cs typeface="Trebuchet MS"/>
              </a:rPr>
              <a:t>videos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ts val="4670"/>
              </a:lnSpc>
              <a:spcBef>
                <a:spcPts val="250"/>
              </a:spcBef>
              <a:tabLst>
                <a:tab pos="1048385" algn="l"/>
                <a:tab pos="1141095" algn="l"/>
                <a:tab pos="1693545" algn="l"/>
                <a:tab pos="1737360" algn="l"/>
                <a:tab pos="6292215" algn="l"/>
                <a:tab pos="7138034" algn="l"/>
                <a:tab pos="9624695" algn="l"/>
                <a:tab pos="10667365" algn="l"/>
                <a:tab pos="12693015" algn="l"/>
              </a:tabLst>
            </a:pPr>
            <a:r>
              <a:rPr dirty="0" sz="3400" spc="375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dirty="0" sz="3400" spc="67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dirty="0" sz="3400" spc="9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535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3400" spc="-12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490" b="1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dirty="0" sz="3400" spc="484" b="1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dirty="0" sz="3400" spc="64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3400" spc="490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3400" spc="240" b="1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dirty="0" sz="3400" spc="490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3400" spc="365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3400" spc="420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3400" spc="495" b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sz="3400" spc="64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3400" spc="775" b="1">
                <a:solidFill>
                  <a:srgbClr val="231F20"/>
                </a:solidFill>
                <a:latin typeface="Arial"/>
                <a:cs typeface="Arial"/>
              </a:rPr>
              <a:t>_</a:t>
            </a:r>
            <a:r>
              <a:rPr dirty="0" sz="3400" spc="395" b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3400" spc="400" b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sz="3400" spc="-325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34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3400" spc="215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dirty="0" sz="3400" spc="535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3400" spc="-8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59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3400" spc="425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 spc="31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dirty="0" sz="3400" spc="425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 spc="60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dirty="0" sz="3400" spc="31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dirty="0" sz="3400" spc="18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dirty="0" sz="3400" spc="18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40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dirty="0" sz="3400" spc="254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59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dirty="0" sz="3400" spc="9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dirty="0" sz="3400" spc="254">
                <a:solidFill>
                  <a:srgbClr val="231F20"/>
                </a:solidFill>
                <a:latin typeface="Trebuchet MS"/>
                <a:cs typeface="Trebuchet MS"/>
              </a:rPr>
              <a:t>rr</a:t>
            </a:r>
            <a:r>
              <a:rPr dirty="0" sz="3400" spc="18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dirty="0" sz="3400" spc="18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67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dirty="0" sz="3400" spc="425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dirty="0" sz="3400" spc="67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dirty="0" sz="3400" spc="18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dirty="0" sz="3400" spc="31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dirty="0" sz="3400" spc="18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dirty="0" sz="3400" spc="45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dirty="0" sz="3400" spc="65">
                <a:solidFill>
                  <a:srgbClr val="231F20"/>
                </a:solidFill>
                <a:latin typeface="Trebuchet MS"/>
                <a:cs typeface="Trebuchet MS"/>
              </a:rPr>
              <a:t>e  </a:t>
            </a:r>
            <a:r>
              <a:rPr dirty="0" sz="3400" spc="260">
                <a:solidFill>
                  <a:srgbClr val="231F20"/>
                </a:solidFill>
                <a:latin typeface="Trebuchet MS"/>
                <a:cs typeface="Trebuchet MS"/>
              </a:rPr>
              <a:t>text		</a:t>
            </a:r>
            <a:r>
              <a:rPr dirty="0" sz="3400" spc="140">
                <a:solidFill>
                  <a:srgbClr val="231F20"/>
                </a:solidFill>
                <a:latin typeface="Trebuchet MS"/>
                <a:cs typeface="Trebuchet MS"/>
              </a:rPr>
              <a:t>in		</a:t>
            </a:r>
            <a:r>
              <a:rPr dirty="0" sz="3400" spc="470">
                <a:solidFill>
                  <a:srgbClr val="231F20"/>
                </a:solidFill>
                <a:latin typeface="Trebuchet MS"/>
                <a:cs typeface="Trebuchet MS"/>
              </a:rPr>
              <a:t>documents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2936240" algn="l"/>
                <a:tab pos="3581400" algn="l"/>
                <a:tab pos="6079490" algn="l"/>
                <a:tab pos="8404225" algn="l"/>
                <a:tab pos="10784840" algn="l"/>
                <a:tab pos="11630660" algn="l"/>
                <a:tab pos="13190219" algn="l"/>
              </a:tabLst>
            </a:pPr>
            <a:r>
              <a:rPr dirty="0" sz="3400" spc="380">
                <a:solidFill>
                  <a:srgbClr val="231F20"/>
                </a:solidFill>
                <a:latin typeface="Trebuchet MS"/>
                <a:cs typeface="Trebuchet MS"/>
              </a:rPr>
              <a:t>Application	</a:t>
            </a:r>
            <a:r>
              <a:rPr dirty="0" sz="3400" spc="210">
                <a:solidFill>
                  <a:srgbClr val="231F20"/>
                </a:solidFill>
                <a:latin typeface="Trebuchet MS"/>
                <a:cs typeface="Trebuchet MS"/>
              </a:rPr>
              <a:t>of	</a:t>
            </a:r>
            <a:r>
              <a:rPr dirty="0" sz="3400" spc="459">
                <a:solidFill>
                  <a:srgbClr val="231F20"/>
                </a:solidFill>
                <a:latin typeface="Trebuchet MS"/>
                <a:cs typeface="Trebuchet MS"/>
              </a:rPr>
              <a:t>Open</a:t>
            </a:r>
            <a:r>
              <a:rPr dirty="0" sz="3400" spc="-6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3400" spc="459">
                <a:solidFill>
                  <a:srgbClr val="231F20"/>
                </a:solidFill>
                <a:latin typeface="Trebuchet MS"/>
                <a:cs typeface="Trebuchet MS"/>
              </a:rPr>
              <a:t>CV'</a:t>
            </a:r>
            <a:r>
              <a:rPr dirty="0" sz="3400" spc="-6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3400" spc="335">
                <a:solidFill>
                  <a:srgbClr val="231F20"/>
                </a:solidFill>
                <a:latin typeface="Trebuchet MS"/>
                <a:cs typeface="Trebuchet MS"/>
              </a:rPr>
              <a:t>s	</a:t>
            </a:r>
            <a:r>
              <a:rPr dirty="0" sz="3400" spc="350">
                <a:solidFill>
                  <a:srgbClr val="231F20"/>
                </a:solidFill>
                <a:latin typeface="Trebuchet MS"/>
                <a:cs typeface="Trebuchet MS"/>
              </a:rPr>
              <a:t>template	</a:t>
            </a:r>
            <a:r>
              <a:rPr dirty="0" sz="3400" spc="390">
                <a:solidFill>
                  <a:srgbClr val="231F20"/>
                </a:solidFill>
                <a:latin typeface="Trebuchet MS"/>
                <a:cs typeface="Trebuchet MS"/>
              </a:rPr>
              <a:t>matching	</a:t>
            </a:r>
            <a:r>
              <a:rPr dirty="0" sz="3400" spc="225">
                <a:solidFill>
                  <a:srgbClr val="231F20"/>
                </a:solidFill>
                <a:latin typeface="Trebuchet MS"/>
                <a:cs typeface="Trebuchet MS"/>
              </a:rPr>
              <a:t>for	</a:t>
            </a:r>
            <a:r>
              <a:rPr dirty="0" sz="3400" spc="385">
                <a:solidFill>
                  <a:srgbClr val="231F20"/>
                </a:solidFill>
                <a:latin typeface="Trebuchet MS"/>
                <a:cs typeface="Trebuchet MS"/>
              </a:rPr>
              <a:t>brand	</a:t>
            </a:r>
            <a:r>
              <a:rPr dirty="0" sz="3400" spc="335">
                <a:solidFill>
                  <a:srgbClr val="231F20"/>
                </a:solidFill>
                <a:latin typeface="Trebuchet MS"/>
                <a:cs typeface="Trebuchet MS"/>
              </a:rPr>
              <a:t>logo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2516505" algn="l"/>
                <a:tab pos="3559175" algn="l"/>
                <a:tab pos="5584825" algn="l"/>
                <a:tab pos="6180455" algn="l"/>
              </a:tabLst>
            </a:pPr>
            <a:r>
              <a:rPr dirty="0" sz="3400" spc="385">
                <a:solidFill>
                  <a:srgbClr val="231F20"/>
                </a:solidFill>
                <a:latin typeface="Trebuchet MS"/>
                <a:cs typeface="Trebuchet MS"/>
              </a:rPr>
              <a:t>detection	</a:t>
            </a:r>
            <a:r>
              <a:rPr dirty="0" sz="3400" spc="360">
                <a:solidFill>
                  <a:srgbClr val="231F20"/>
                </a:solidFill>
                <a:latin typeface="Trebuchet MS"/>
                <a:cs typeface="Trebuchet MS"/>
              </a:rPr>
              <a:t>and	</a:t>
            </a:r>
            <a:r>
              <a:rPr dirty="0" sz="3400" spc="300">
                <a:solidFill>
                  <a:srgbClr val="231F20"/>
                </a:solidFill>
                <a:latin typeface="Trebuchet MS"/>
                <a:cs typeface="Trebuchet MS"/>
              </a:rPr>
              <a:t>blurring	</a:t>
            </a:r>
            <a:r>
              <a:rPr dirty="0" sz="3400" spc="140">
                <a:solidFill>
                  <a:srgbClr val="231F20"/>
                </a:solidFill>
                <a:latin typeface="Trebuchet MS"/>
                <a:cs typeface="Trebuchet MS"/>
              </a:rPr>
              <a:t>in	</a:t>
            </a:r>
            <a:r>
              <a:rPr dirty="0" sz="3400" spc="420">
                <a:solidFill>
                  <a:srgbClr val="231F20"/>
                </a:solidFill>
                <a:latin typeface="Trebuchet MS"/>
                <a:cs typeface="Trebuchet MS"/>
              </a:rPr>
              <a:t>videos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71996" y="728479"/>
            <a:ext cx="10805795" cy="15684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4234815" marR="5080" indent="-4222750">
              <a:lnSpc>
                <a:spcPct val="115100"/>
              </a:lnSpc>
              <a:spcBef>
                <a:spcPts val="90"/>
              </a:spcBef>
              <a:tabLst>
                <a:tab pos="4774565" algn="l"/>
                <a:tab pos="7821295" algn="l"/>
                <a:tab pos="8615680" algn="l"/>
                <a:tab pos="9825355" algn="l"/>
              </a:tabLst>
            </a:pPr>
            <a:r>
              <a:rPr dirty="0" sz="4400" spc="270">
                <a:solidFill>
                  <a:srgbClr val="FFFFFF"/>
                </a:solidFill>
              </a:rPr>
              <a:t>M</a:t>
            </a:r>
            <a:r>
              <a:rPr dirty="0" sz="4400" spc="-95">
                <a:solidFill>
                  <a:srgbClr val="FFFFFF"/>
                </a:solidFill>
              </a:rPr>
              <a:t>E</a:t>
            </a:r>
            <a:r>
              <a:rPr dirty="0" sz="4400" spc="-295">
                <a:solidFill>
                  <a:srgbClr val="FFFFFF"/>
                </a:solidFill>
              </a:rPr>
              <a:t>T</a:t>
            </a:r>
            <a:r>
              <a:rPr dirty="0" sz="4400" spc="120">
                <a:solidFill>
                  <a:srgbClr val="FFFFFF"/>
                </a:solidFill>
              </a:rPr>
              <a:t>H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195">
                <a:solidFill>
                  <a:srgbClr val="FFFFFF"/>
                </a:solidFill>
              </a:rPr>
              <a:t>D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-40">
                <a:solidFill>
                  <a:srgbClr val="FFFFFF"/>
                </a:solidFill>
              </a:rPr>
              <a:t>L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50">
                <a:solidFill>
                  <a:srgbClr val="FFFFFF"/>
                </a:solidFill>
              </a:rPr>
              <a:t>G</a:t>
            </a:r>
            <a:r>
              <a:rPr dirty="0" sz="4400" spc="535">
                <a:solidFill>
                  <a:srgbClr val="FFFFFF"/>
                </a:solidFill>
              </a:rPr>
              <a:t>I</a:t>
            </a:r>
            <a:r>
              <a:rPr dirty="0" sz="4400" spc="-95">
                <a:solidFill>
                  <a:srgbClr val="FFFFFF"/>
                </a:solidFill>
              </a:rPr>
              <a:t>E</a:t>
            </a:r>
            <a:r>
              <a:rPr dirty="0" sz="4400" spc="25">
                <a:solidFill>
                  <a:srgbClr val="FFFFFF"/>
                </a:solidFill>
              </a:rPr>
              <a:t>S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-95">
                <a:solidFill>
                  <a:srgbClr val="FFFFFF"/>
                </a:solidFill>
              </a:rPr>
              <a:t>E</a:t>
            </a:r>
            <a:r>
              <a:rPr dirty="0" sz="4400" spc="270">
                <a:solidFill>
                  <a:srgbClr val="FFFFFF"/>
                </a:solidFill>
              </a:rPr>
              <a:t>M</a:t>
            </a:r>
            <a:r>
              <a:rPr dirty="0" sz="4400" spc="375">
                <a:solidFill>
                  <a:srgbClr val="FFFFFF"/>
                </a:solidFill>
              </a:rPr>
              <a:t>P</a:t>
            </a:r>
            <a:r>
              <a:rPr dirty="0" sz="4400" spc="-40">
                <a:solidFill>
                  <a:srgbClr val="FFFFFF"/>
                </a:solidFill>
              </a:rPr>
              <a:t>L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-85">
                <a:solidFill>
                  <a:srgbClr val="FFFFFF"/>
                </a:solidFill>
              </a:rPr>
              <a:t>Y</a:t>
            </a:r>
            <a:r>
              <a:rPr dirty="0" sz="4400" spc="-95">
                <a:solidFill>
                  <a:srgbClr val="FFFFFF"/>
                </a:solidFill>
              </a:rPr>
              <a:t>E</a:t>
            </a:r>
            <a:r>
              <a:rPr dirty="0" sz="4400" spc="-235">
                <a:solidFill>
                  <a:srgbClr val="FFFFFF"/>
                </a:solidFill>
              </a:rPr>
              <a:t>D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535">
                <a:solidFill>
                  <a:srgbClr val="FFFFFF"/>
                </a:solidFill>
              </a:rPr>
              <a:t>I</a:t>
            </a:r>
            <a:r>
              <a:rPr dirty="0" sz="4400" spc="-455">
                <a:solidFill>
                  <a:srgbClr val="FFFFFF"/>
                </a:solidFill>
              </a:rPr>
              <a:t>N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-295">
                <a:solidFill>
                  <a:srgbClr val="FFFFFF"/>
                </a:solidFill>
              </a:rPr>
              <a:t>T</a:t>
            </a:r>
            <a:r>
              <a:rPr dirty="0" sz="4400" spc="120">
                <a:solidFill>
                  <a:srgbClr val="FFFFFF"/>
                </a:solidFill>
              </a:rPr>
              <a:t>H</a:t>
            </a:r>
            <a:r>
              <a:rPr dirty="0" sz="4400" spc="-525">
                <a:solidFill>
                  <a:srgbClr val="FFFFFF"/>
                </a:solidFill>
              </a:rPr>
              <a:t>E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-215">
                <a:solidFill>
                  <a:srgbClr val="FFFFFF"/>
                </a:solidFill>
              </a:rPr>
              <a:t>F</a:t>
            </a:r>
            <a:r>
              <a:rPr dirty="0" sz="4400" spc="229">
                <a:solidFill>
                  <a:srgbClr val="FFFFFF"/>
                </a:solidFill>
              </a:rPr>
              <a:t>C</a:t>
            </a:r>
            <a:r>
              <a:rPr dirty="0" sz="4400" spc="-270">
                <a:solidFill>
                  <a:srgbClr val="FFFFFF"/>
                </a:solidFill>
              </a:rPr>
              <a:t>V  </a:t>
            </a:r>
            <a:r>
              <a:rPr dirty="0" sz="4400" spc="-35">
                <a:solidFill>
                  <a:srgbClr val="FFFFFF"/>
                </a:solidFill>
              </a:rPr>
              <a:t>PROJECT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070" y="4581018"/>
            <a:ext cx="12763500" cy="1215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64380" algn="l"/>
                <a:tab pos="6890384" algn="l"/>
              </a:tabLst>
            </a:pPr>
            <a:r>
              <a:rPr dirty="0" sz="7800" spc="68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800" spc="-18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800" spc="79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7800" spc="6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7800" spc="-9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7800" spc="-53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7800" spc="2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78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7800" spc="12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800" spc="-7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7800" spc="-44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78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7800" spc="32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7800" spc="94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7800" spc="79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7800" spc="38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7800" spc="6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7800" spc="790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7800" spc="94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7800" spc="-15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800" spc="-8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7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8673" y="2"/>
            <a:ext cx="4809325" cy="9461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0" y="0"/>
                  </a:moveTo>
                  <a:lnTo>
                    <a:pt x="18287999" y="0"/>
                  </a:lnTo>
                  <a:lnTo>
                    <a:pt x="18287999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6109" y="0"/>
              <a:ext cx="4821889" cy="3086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572655" cy="34416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4624" y="3442593"/>
              <a:ext cx="16583025" cy="6534150"/>
            </a:xfrm>
            <a:custGeom>
              <a:avLst/>
              <a:gdLst/>
              <a:ahLst/>
              <a:cxnLst/>
              <a:rect l="l" t="t" r="r" b="b"/>
              <a:pathLst>
                <a:path w="16583025" h="6534150">
                  <a:moveTo>
                    <a:pt x="0" y="0"/>
                  </a:moveTo>
                  <a:lnTo>
                    <a:pt x="16582981" y="0"/>
                  </a:lnTo>
                  <a:lnTo>
                    <a:pt x="16582981" y="6534150"/>
                  </a:lnTo>
                  <a:lnTo>
                    <a:pt x="0" y="6534150"/>
                  </a:lnTo>
                  <a:lnTo>
                    <a:pt x="0" y="0"/>
                  </a:lnTo>
                </a:path>
              </a:pathLst>
            </a:custGeom>
            <a:ln w="76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2852" y="4733404"/>
              <a:ext cx="148134" cy="14813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2852" y="5325943"/>
              <a:ext cx="148134" cy="1481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2852" y="6511021"/>
              <a:ext cx="148134" cy="14813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60670" y="4428100"/>
            <a:ext cx="14857730" cy="298831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234055" algn="l"/>
                <a:tab pos="3879850" algn="l"/>
                <a:tab pos="4829810" algn="l"/>
                <a:tab pos="6639559" algn="l"/>
                <a:tab pos="7917815" algn="l"/>
                <a:tab pos="9225280" algn="l"/>
                <a:tab pos="10224770" algn="l"/>
              </a:tabLst>
            </a:pPr>
            <a:r>
              <a:rPr dirty="0" sz="3400" spc="370">
                <a:solidFill>
                  <a:srgbClr val="231F20"/>
                </a:solidFill>
                <a:latin typeface="Trebuchet MS"/>
                <a:cs typeface="Trebuchet MS"/>
              </a:rPr>
              <a:t>Presentation	</a:t>
            </a:r>
            <a:r>
              <a:rPr dirty="0" sz="3400" spc="210">
                <a:solidFill>
                  <a:srgbClr val="231F20"/>
                </a:solidFill>
                <a:latin typeface="Trebuchet MS"/>
                <a:cs typeface="Trebuchet MS"/>
              </a:rPr>
              <a:t>of	</a:t>
            </a:r>
            <a:r>
              <a:rPr dirty="0" sz="3400" spc="280">
                <a:solidFill>
                  <a:srgbClr val="231F20"/>
                </a:solidFill>
                <a:latin typeface="Trebuchet MS"/>
                <a:cs typeface="Trebuchet MS"/>
              </a:rPr>
              <a:t>the	</a:t>
            </a:r>
            <a:r>
              <a:rPr dirty="0" sz="3400" spc="360">
                <a:solidFill>
                  <a:srgbClr val="231F20"/>
                </a:solidFill>
                <a:latin typeface="Trebuchet MS"/>
                <a:cs typeface="Trebuchet MS"/>
              </a:rPr>
              <a:t>results	</a:t>
            </a:r>
            <a:r>
              <a:rPr dirty="0" sz="3400" spc="310">
                <a:solidFill>
                  <a:srgbClr val="231F20"/>
                </a:solidFill>
                <a:latin typeface="Trebuchet MS"/>
                <a:cs typeface="Trebuchet MS"/>
              </a:rPr>
              <a:t>from	</a:t>
            </a:r>
            <a:r>
              <a:rPr dirty="0" sz="3400" spc="380">
                <a:solidFill>
                  <a:srgbClr val="231F20"/>
                </a:solidFill>
                <a:latin typeface="Trebuchet MS"/>
                <a:cs typeface="Trebuchet MS"/>
              </a:rPr>
              <a:t>each	</a:t>
            </a:r>
            <a:r>
              <a:rPr dirty="0" sz="3400" spc="400">
                <a:solidFill>
                  <a:srgbClr val="231F20"/>
                </a:solidFill>
                <a:latin typeface="Trebuchet MS"/>
                <a:cs typeface="Trebuchet MS"/>
              </a:rPr>
              <a:t>use	</a:t>
            </a:r>
            <a:r>
              <a:rPr dirty="0" sz="3400" spc="440">
                <a:solidFill>
                  <a:srgbClr val="231F20"/>
                </a:solidFill>
                <a:latin typeface="Trebuchet MS"/>
                <a:cs typeface="Trebuchet MS"/>
              </a:rPr>
              <a:t>case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ts val="4670"/>
              </a:lnSpc>
              <a:spcBef>
                <a:spcPts val="250"/>
              </a:spcBef>
              <a:tabLst>
                <a:tab pos="2722245" algn="l"/>
                <a:tab pos="2762250" algn="l"/>
                <a:tab pos="3511550" algn="l"/>
                <a:tab pos="4241800" algn="l"/>
                <a:tab pos="4461510" algn="l"/>
                <a:tab pos="5927725" algn="l"/>
                <a:tab pos="6878320" algn="l"/>
                <a:tab pos="7882890" algn="l"/>
                <a:tab pos="8528685" algn="l"/>
                <a:tab pos="9478645" algn="l"/>
                <a:tab pos="11736705" algn="l"/>
                <a:tab pos="13051790" algn="l"/>
                <a:tab pos="14094460" algn="l"/>
              </a:tabLst>
            </a:pPr>
            <a:r>
              <a:rPr dirty="0" sz="3400" spc="63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3400" spc="18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dirty="0" sz="3400" spc="67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dirty="0" sz="3400" spc="60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dirty="0" sz="3400" spc="670">
                <a:solidFill>
                  <a:srgbClr val="231F20"/>
                </a:solidFill>
                <a:latin typeface="Trebuchet MS"/>
                <a:cs typeface="Trebuchet MS"/>
              </a:rPr>
              <a:t>ss</a:t>
            </a:r>
            <a:r>
              <a:rPr dirty="0" sz="3400" spc="18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dirty="0" sz="3400" spc="535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3400" spc="10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dirty="0" sz="3400" spc="535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3400" spc="10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31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dirty="0" sz="3400" spc="9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425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 spc="215">
                <a:solidFill>
                  <a:srgbClr val="231F20"/>
                </a:solidFill>
                <a:latin typeface="Trebuchet MS"/>
                <a:cs typeface="Trebuchet MS"/>
              </a:rPr>
              <a:t>ff</a:t>
            </a:r>
            <a:r>
              <a:rPr dirty="0" sz="3400" spc="425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 spc="60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dirty="0" sz="3400" spc="31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dirty="0" sz="3400" spc="18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dirty="0" sz="3400" spc="45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dirty="0" sz="3400" spc="425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dirty="0" sz="3400" spc="425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 spc="67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dirty="0" sz="3400" spc="335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535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3400" spc="-12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31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dirty="0" sz="3400" spc="9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57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dirty="0" sz="3400" spc="425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 spc="31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dirty="0" sz="3400" spc="535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3400" spc="59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3400" spc="335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dirty="0" sz="3400" spc="67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dirty="0" sz="3400" spc="425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3400" spc="254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40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dirty="0" sz="3400" spc="254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34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400" spc="31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dirty="0" sz="3400" spc="65">
                <a:solidFill>
                  <a:srgbClr val="231F20"/>
                </a:solidFill>
                <a:latin typeface="Trebuchet MS"/>
                <a:cs typeface="Trebuchet MS"/>
              </a:rPr>
              <a:t>e  </a:t>
            </a:r>
            <a:r>
              <a:rPr dirty="0" sz="3400" spc="375">
                <a:solidFill>
                  <a:srgbClr val="231F20"/>
                </a:solidFill>
                <a:latin typeface="Trebuchet MS"/>
                <a:cs typeface="Trebuchet MS"/>
              </a:rPr>
              <a:t>challenges	</a:t>
            </a:r>
            <a:r>
              <a:rPr dirty="0" sz="3400" spc="380">
                <a:solidFill>
                  <a:srgbClr val="231F20"/>
                </a:solidFill>
                <a:latin typeface="Trebuchet MS"/>
                <a:cs typeface="Trebuchet MS"/>
              </a:rPr>
              <a:t>faced	</a:t>
            </a:r>
            <a:r>
              <a:rPr dirty="0" sz="3400" spc="345">
                <a:solidFill>
                  <a:srgbClr val="231F20"/>
                </a:solidFill>
                <a:latin typeface="Trebuchet MS"/>
                <a:cs typeface="Trebuchet MS"/>
              </a:rPr>
              <a:t>during	</a:t>
            </a:r>
            <a:r>
              <a:rPr dirty="0" sz="3400" spc="280">
                <a:solidFill>
                  <a:srgbClr val="231F20"/>
                </a:solidFill>
                <a:latin typeface="Trebuchet MS"/>
                <a:cs typeface="Trebuchet MS"/>
              </a:rPr>
              <a:t>the	</a:t>
            </a:r>
            <a:r>
              <a:rPr dirty="0" sz="3400" spc="330">
                <a:solidFill>
                  <a:srgbClr val="231F20"/>
                </a:solidFill>
                <a:latin typeface="Trebuchet MS"/>
                <a:cs typeface="Trebuchet MS"/>
              </a:rPr>
              <a:t>project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331720" algn="l"/>
                <a:tab pos="5927725" algn="l"/>
                <a:tab pos="6970395" algn="l"/>
                <a:tab pos="8599805" algn="l"/>
                <a:tab pos="12264390" algn="l"/>
                <a:tab pos="13110210" algn="l"/>
              </a:tabLst>
            </a:pPr>
            <a:r>
              <a:rPr dirty="0" sz="3400" spc="310">
                <a:solidFill>
                  <a:srgbClr val="231F20"/>
                </a:solidFill>
                <a:latin typeface="Trebuchet MS"/>
                <a:cs typeface="Trebuchet MS"/>
              </a:rPr>
              <a:t>Potential	</a:t>
            </a:r>
            <a:r>
              <a:rPr dirty="0" sz="3400" spc="425">
                <a:solidFill>
                  <a:srgbClr val="231F20"/>
                </a:solidFill>
                <a:latin typeface="Trebuchet MS"/>
                <a:cs typeface="Trebuchet MS"/>
              </a:rPr>
              <a:t>improvements	</a:t>
            </a:r>
            <a:r>
              <a:rPr dirty="0" sz="3400" spc="360">
                <a:solidFill>
                  <a:srgbClr val="231F20"/>
                </a:solidFill>
                <a:latin typeface="Trebuchet MS"/>
                <a:cs typeface="Trebuchet MS"/>
              </a:rPr>
              <a:t>and	</a:t>
            </a:r>
            <a:r>
              <a:rPr dirty="0" sz="3400" spc="290">
                <a:solidFill>
                  <a:srgbClr val="231F20"/>
                </a:solidFill>
                <a:latin typeface="Trebuchet MS"/>
                <a:cs typeface="Trebuchet MS"/>
              </a:rPr>
              <a:t>future	</a:t>
            </a:r>
            <a:r>
              <a:rPr dirty="0" sz="3400" spc="434">
                <a:solidFill>
                  <a:srgbClr val="231F20"/>
                </a:solidFill>
                <a:latin typeface="Trebuchet MS"/>
                <a:cs typeface="Trebuchet MS"/>
              </a:rPr>
              <a:t>enhancements	</a:t>
            </a:r>
            <a:r>
              <a:rPr dirty="0" sz="3400" spc="225">
                <a:solidFill>
                  <a:srgbClr val="231F20"/>
                </a:solidFill>
                <a:latin typeface="Trebuchet MS"/>
                <a:cs typeface="Trebuchet MS"/>
              </a:rPr>
              <a:t>for	</a:t>
            </a:r>
            <a:r>
              <a:rPr dirty="0" sz="3400" spc="380">
                <a:solidFill>
                  <a:srgbClr val="231F20"/>
                </a:solidFill>
                <a:latin typeface="Trebuchet MS"/>
                <a:cs typeface="Trebuchet MS"/>
              </a:rPr>
              <a:t>each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1011555" algn="l"/>
              </a:tabLst>
            </a:pPr>
            <a:r>
              <a:rPr dirty="0" sz="3400" spc="400">
                <a:solidFill>
                  <a:srgbClr val="231F20"/>
                </a:solidFill>
                <a:latin typeface="Trebuchet MS"/>
                <a:cs typeface="Trebuchet MS"/>
              </a:rPr>
              <a:t>use	</a:t>
            </a:r>
            <a:r>
              <a:rPr dirty="0" sz="3400" spc="440">
                <a:solidFill>
                  <a:srgbClr val="231F20"/>
                </a:solidFill>
                <a:latin typeface="Trebuchet MS"/>
                <a:cs typeface="Trebuchet MS"/>
              </a:rPr>
              <a:t>case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95240" y="728478"/>
            <a:ext cx="7959090" cy="15684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02260" marR="5080" indent="-290195">
              <a:lnSpc>
                <a:spcPct val="115100"/>
              </a:lnSpc>
              <a:spcBef>
                <a:spcPts val="90"/>
              </a:spcBef>
              <a:tabLst>
                <a:tab pos="2862580" algn="l"/>
                <a:tab pos="3444875" algn="l"/>
                <a:tab pos="3745865" algn="l"/>
                <a:tab pos="6879590" algn="l"/>
              </a:tabLst>
            </a:pPr>
            <a:r>
              <a:rPr dirty="0" sz="4400" spc="80">
                <a:solidFill>
                  <a:srgbClr val="FFFFFF"/>
                </a:solidFill>
              </a:rPr>
              <a:t>A</a:t>
            </a:r>
            <a:r>
              <a:rPr dirty="0" sz="4400" spc="-25">
                <a:solidFill>
                  <a:srgbClr val="FFFFFF"/>
                </a:solidFill>
              </a:rPr>
              <a:t>N</a:t>
            </a:r>
            <a:r>
              <a:rPr dirty="0" sz="4400" spc="80">
                <a:solidFill>
                  <a:srgbClr val="FFFFFF"/>
                </a:solidFill>
              </a:rPr>
              <a:t>A</a:t>
            </a:r>
            <a:r>
              <a:rPr dirty="0" sz="4400" spc="-40">
                <a:solidFill>
                  <a:srgbClr val="FFFFFF"/>
                </a:solidFill>
              </a:rPr>
              <a:t>L</a:t>
            </a:r>
            <a:r>
              <a:rPr dirty="0" sz="4400" spc="-85">
                <a:solidFill>
                  <a:srgbClr val="FFFFFF"/>
                </a:solidFill>
              </a:rPr>
              <a:t>Y</a:t>
            </a:r>
            <a:r>
              <a:rPr dirty="0" sz="4400" spc="455">
                <a:solidFill>
                  <a:srgbClr val="FFFFFF"/>
                </a:solidFill>
              </a:rPr>
              <a:t>S</a:t>
            </a:r>
            <a:r>
              <a:rPr dirty="0" sz="4400" spc="535">
                <a:solidFill>
                  <a:srgbClr val="FFFFFF"/>
                </a:solidFill>
              </a:rPr>
              <a:t>I</a:t>
            </a:r>
            <a:r>
              <a:rPr dirty="0" sz="4400" spc="25">
                <a:solidFill>
                  <a:srgbClr val="FFFFFF"/>
                </a:solidFill>
              </a:rPr>
              <a:t>S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-645">
                <a:solidFill>
                  <a:srgbClr val="FFFFFF"/>
                </a:solidFill>
              </a:rPr>
              <a:t>F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50">
                <a:solidFill>
                  <a:srgbClr val="FFFFFF"/>
                </a:solidFill>
              </a:rPr>
              <a:t>U</a:t>
            </a:r>
            <a:r>
              <a:rPr dirty="0" sz="4400" spc="-295">
                <a:solidFill>
                  <a:srgbClr val="FFFFFF"/>
                </a:solidFill>
              </a:rPr>
              <a:t>T</a:t>
            </a:r>
            <a:r>
              <a:rPr dirty="0" sz="4400" spc="229">
                <a:solidFill>
                  <a:srgbClr val="FFFFFF"/>
                </a:solidFill>
              </a:rPr>
              <a:t>C</a:t>
            </a:r>
            <a:r>
              <a:rPr dirty="0" sz="4400" spc="-70">
                <a:solidFill>
                  <a:srgbClr val="FFFFFF"/>
                </a:solidFill>
              </a:rPr>
              <a:t>O</a:t>
            </a:r>
            <a:r>
              <a:rPr dirty="0" sz="4400" spc="270">
                <a:solidFill>
                  <a:srgbClr val="FFFFFF"/>
                </a:solidFill>
              </a:rPr>
              <a:t>M</a:t>
            </a:r>
            <a:r>
              <a:rPr dirty="0" sz="4400" spc="-95">
                <a:solidFill>
                  <a:srgbClr val="FFFFFF"/>
                </a:solidFill>
              </a:rPr>
              <a:t>E</a:t>
            </a:r>
            <a:r>
              <a:rPr dirty="0" sz="4400" spc="25">
                <a:solidFill>
                  <a:srgbClr val="FFFFFF"/>
                </a:solidFill>
              </a:rPr>
              <a:t>S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80">
                <a:solidFill>
                  <a:srgbClr val="FFFFFF"/>
                </a:solidFill>
              </a:rPr>
              <a:t>A</a:t>
            </a:r>
            <a:r>
              <a:rPr dirty="0" sz="4400" spc="-25">
                <a:solidFill>
                  <a:srgbClr val="FFFFFF"/>
                </a:solidFill>
              </a:rPr>
              <a:t>N</a:t>
            </a:r>
            <a:r>
              <a:rPr dirty="0" sz="4400" spc="-150">
                <a:solidFill>
                  <a:srgbClr val="FFFFFF"/>
                </a:solidFill>
              </a:rPr>
              <a:t>D  </a:t>
            </a:r>
            <a:r>
              <a:rPr dirty="0" sz="4400" spc="-30">
                <a:solidFill>
                  <a:srgbClr val="FFFFFF"/>
                </a:solidFill>
              </a:rPr>
              <a:t>POTENTIAL	</a:t>
            </a:r>
            <a:r>
              <a:rPr dirty="0" sz="4400" spc="110">
                <a:solidFill>
                  <a:srgbClr val="FFFFFF"/>
                </a:solidFill>
              </a:rPr>
              <a:t>IMPROVEMENTS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k200122 Abdeali</dc:creator>
  <cp:keywords>DAFi6WFdDPc,BAEoY3RR2QA</cp:keywords>
  <dc:title>FCV Project</dc:title>
  <dcterms:created xsi:type="dcterms:W3CDTF">2023-05-14T18:14:52Z</dcterms:created>
  <dcterms:modified xsi:type="dcterms:W3CDTF">2023-05-14T18:14:52Z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2023-05-14T00:00:00Z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2023-05-14T00:00:00Z</vt:filetime>
  </property>
</Properties>
</file>