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 dirty="0"/>
              <a:t>React to Pokemon APIs</a:t>
            </a:r>
            <a:endParaRPr lang="es-E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s-ES" altLang="en-US"/>
              <a:t>Flow Diagram</a:t>
            </a:r>
            <a:endParaRPr lang="es-ES" altLang="en-US"/>
          </a:p>
          <a:p>
            <a:r>
              <a:rPr lang="es-ES" altLang="en-US"/>
              <a:t>By:</a:t>
            </a:r>
            <a:endParaRPr lang="es-ES" altLang="en-US"/>
          </a:p>
          <a:p>
            <a:r>
              <a:rPr lang="es-ES" altLang="en-US"/>
              <a:t>Yerell, Jose Aurelio, Gerardo y Alejandro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Index</a:t>
            </a:r>
            <a:endParaRPr lang="es-E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481455" y="3562985"/>
            <a:ext cx="1895475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Index Page</a:t>
            </a:r>
            <a:endParaRPr lang="es-E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5629275" y="2016125"/>
            <a:ext cx="2952750" cy="95313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Capture New Pokemons</a:t>
            </a:r>
            <a:endParaRPr lang="es-E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5990590" y="4982845"/>
            <a:ext cx="1895475" cy="95313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Check collection</a:t>
            </a:r>
            <a:endParaRPr lang="es-ES" altLang="en-US" sz="280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765" y="2668270"/>
            <a:ext cx="1972310" cy="112585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53765" y="4005580"/>
            <a:ext cx="2280285" cy="121221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....../collected</a:t>
            </a:r>
            <a:endParaRPr lang="es-E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391920" y="3376295"/>
            <a:ext cx="1895475" cy="95313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Check collection</a:t>
            </a:r>
            <a:endParaRPr lang="es-ES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4427855" y="2150110"/>
            <a:ext cx="3336925" cy="95313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es-ES" altLang="en-US" sz="2800"/>
              <a:t>Show collected pokemons on screen</a:t>
            </a:r>
            <a:endParaRPr lang="es-ES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4427220" y="4901565"/>
            <a:ext cx="3336925" cy="9531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s-ES" altLang="en-US" sz="2800"/>
              <a:t>Click on a pokemon</a:t>
            </a:r>
            <a:endParaRPr lang="es-ES" altLang="en-US" sz="2800"/>
          </a:p>
          <a:p>
            <a:endParaRPr lang="es-ES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9801225" y="4686300"/>
            <a:ext cx="2048510" cy="1383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individual Pokemon page</a:t>
            </a:r>
            <a:endParaRPr lang="es-ES" altLang="en-US" sz="28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01365" y="2728595"/>
            <a:ext cx="1104900" cy="10655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3301365" y="4221480"/>
            <a:ext cx="1125855" cy="115697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7764780" y="5356225"/>
            <a:ext cx="2036445" cy="22225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5080000" y="1802130"/>
            <a:ext cx="3926205" cy="430085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71270" y="3420745"/>
            <a:ext cx="2952750" cy="95313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Capture New Pokemons</a:t>
            </a:r>
            <a:endParaRPr lang="es-ES" alt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5231765" y="2159635"/>
            <a:ext cx="3336925" cy="1383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r>
              <a:rPr lang="es-ES" altLang="en-US" sz="2800"/>
              <a:t>Show random pokemon on screen (get Apis, function)</a:t>
            </a:r>
            <a:endParaRPr lang="es-ES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5231765" y="3636010"/>
            <a:ext cx="3336925" cy="9531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s-ES" altLang="en-US" sz="2800"/>
              <a:t>Capture Pokemon</a:t>
            </a:r>
            <a:endParaRPr lang="es-ES" altLang="en-US" sz="2800"/>
          </a:p>
          <a:p>
            <a:r>
              <a:rPr lang="es-ES" altLang="en-US" sz="2800"/>
              <a:t>(Button) </a:t>
            </a:r>
            <a:endParaRPr lang="es-ES" alt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5365750" y="5036820"/>
            <a:ext cx="3336925" cy="9531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s-ES" altLang="en-US" sz="2800"/>
              <a:t>Escape</a:t>
            </a:r>
            <a:endParaRPr lang="es-ES" altLang="en-US" sz="2800"/>
          </a:p>
          <a:p>
            <a:r>
              <a:rPr lang="es-ES" altLang="en-US" sz="2800"/>
              <a:t>(Button) </a:t>
            </a:r>
            <a:endParaRPr lang="es-ES" altLang="en-US" sz="280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213860" y="1852930"/>
            <a:ext cx="847090" cy="1565910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4020" y="4373880"/>
            <a:ext cx="846455" cy="1703070"/>
          </a:xfrm>
          <a:prstGeom prst="lin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8568690" y="4112895"/>
            <a:ext cx="1033145" cy="1524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702675" y="5290185"/>
            <a:ext cx="1033145" cy="1524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9813290" y="4885690"/>
            <a:ext cx="2142490" cy="18148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s-ES" altLang="en-US" sz="2800"/>
              <a:t>Capture New Pokemons</a:t>
            </a:r>
            <a:endParaRPr lang="es-ES" altLang="en-US" sz="2800"/>
          </a:p>
          <a:p>
            <a:r>
              <a:rPr lang="es-ES" altLang="en-US" sz="2800"/>
              <a:t>(Reload Page)</a:t>
            </a:r>
            <a:endParaRPr lang="es-ES" altLang="en-US" sz="2800"/>
          </a:p>
        </p:txBody>
      </p:sp>
      <p:sp>
        <p:nvSpPr>
          <p:cNvPr id="23" name="Text Box 22"/>
          <p:cNvSpPr txBox="1"/>
          <p:nvPr/>
        </p:nvSpPr>
        <p:spPr>
          <a:xfrm>
            <a:off x="9601835" y="2774315"/>
            <a:ext cx="2183765" cy="18148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s-ES" altLang="en-US" sz="2800">
                <a:solidFill>
                  <a:schemeClr val="tx1"/>
                </a:solidFill>
              </a:rPr>
              <a:t>Add Pokemon to collection (function)</a:t>
            </a:r>
            <a:endParaRPr lang="es-ES" altLang="en-US" sz="2800">
              <a:solidFill>
                <a:schemeClr val="tx1"/>
              </a:solidFill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....../captureRandomPokemon</a:t>
            </a:r>
            <a:endParaRPr lang="es-E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Presentation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....../Collection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to Pokemon APIs</dc:title>
  <dc:creator/>
  <cp:lastModifiedBy>CK</cp:lastModifiedBy>
  <cp:revision>1</cp:revision>
  <dcterms:created xsi:type="dcterms:W3CDTF">2020-10-14T10:56:40Z</dcterms:created>
  <dcterms:modified xsi:type="dcterms:W3CDTF">2020-10-14T10:56:40Z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