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jpeg" ContentType="image/jpeg"/>
  <Override PartName="/ppt/media/image4.png" ContentType="image/png"/>
  <Override PartName="/ppt/media/image3.png" ContentType="image/png"/>
  <Override PartName="/ppt/media/image1.jpeg" ContentType="image/jpeg"/>
  <Override PartName="/ppt/media/image6.jpeg" ContentType="image/jpe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559675" cy="1069181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9840" y="569160"/>
            <a:ext cx="6519960" cy="2066400"/>
          </a:xfrm>
          <a:prstGeom prst="rect">
            <a:avLst/>
          </a:prstGeom>
        </p:spPr>
        <p:txBody>
          <a:bodyPr lIns="0" rIns="0" tIns="0" bIns="0" anchor="ctr"/>
          <a:p>
            <a:endParaRPr b="0" lang="fr-FR" sz="1800" spc="-1" strike="noStrike">
              <a:solidFill>
                <a:srgbClr val="000000"/>
              </a:solidFill>
              <a:latin typeface="Calibri"/>
            </a:endParaRPr>
          </a:p>
        </p:txBody>
      </p:sp>
      <p:sp>
        <p:nvSpPr>
          <p:cNvPr id="27" name="PlaceHolder 2"/>
          <p:cNvSpPr>
            <a:spLocks noGrp="1"/>
          </p:cNvSpPr>
          <p:nvPr>
            <p:ph type="body"/>
          </p:nvPr>
        </p:nvSpPr>
        <p:spPr>
          <a:xfrm>
            <a:off x="519840" y="2846160"/>
            <a:ext cx="651996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28" name="PlaceHolder 3"/>
          <p:cNvSpPr>
            <a:spLocks noGrp="1"/>
          </p:cNvSpPr>
          <p:nvPr>
            <p:ph type="body"/>
          </p:nvPr>
        </p:nvSpPr>
        <p:spPr>
          <a:xfrm>
            <a:off x="519840" y="6389640"/>
            <a:ext cx="6519960" cy="323568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9840" y="569160"/>
            <a:ext cx="6519960" cy="2066400"/>
          </a:xfrm>
          <a:prstGeom prst="rect">
            <a:avLst/>
          </a:prstGeom>
        </p:spPr>
        <p:txBody>
          <a:bodyPr lIns="0" rIns="0" tIns="0" bIns="0" anchor="ctr"/>
          <a:p>
            <a:endParaRPr b="0" lang="fr-FR" sz="1800" spc="-1" strike="noStrike">
              <a:solidFill>
                <a:srgbClr val="000000"/>
              </a:solidFill>
              <a:latin typeface="Calibri"/>
            </a:endParaRPr>
          </a:p>
        </p:txBody>
      </p:sp>
      <p:sp>
        <p:nvSpPr>
          <p:cNvPr id="30" name="PlaceHolder 2"/>
          <p:cNvSpPr>
            <a:spLocks noGrp="1"/>
          </p:cNvSpPr>
          <p:nvPr>
            <p:ph type="body"/>
          </p:nvPr>
        </p:nvSpPr>
        <p:spPr>
          <a:xfrm>
            <a:off x="519840" y="2846160"/>
            <a:ext cx="318168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31" name="PlaceHolder 3"/>
          <p:cNvSpPr>
            <a:spLocks noGrp="1"/>
          </p:cNvSpPr>
          <p:nvPr>
            <p:ph type="body"/>
          </p:nvPr>
        </p:nvSpPr>
        <p:spPr>
          <a:xfrm>
            <a:off x="3861000" y="2846160"/>
            <a:ext cx="318168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32" name="PlaceHolder 4"/>
          <p:cNvSpPr>
            <a:spLocks noGrp="1"/>
          </p:cNvSpPr>
          <p:nvPr>
            <p:ph type="body"/>
          </p:nvPr>
        </p:nvSpPr>
        <p:spPr>
          <a:xfrm>
            <a:off x="519840" y="6389640"/>
            <a:ext cx="318168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33" name="PlaceHolder 5"/>
          <p:cNvSpPr>
            <a:spLocks noGrp="1"/>
          </p:cNvSpPr>
          <p:nvPr>
            <p:ph type="body"/>
          </p:nvPr>
        </p:nvSpPr>
        <p:spPr>
          <a:xfrm>
            <a:off x="3861000" y="6389640"/>
            <a:ext cx="3181680" cy="323568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9840" y="569160"/>
            <a:ext cx="6519960" cy="2066400"/>
          </a:xfrm>
          <a:prstGeom prst="rect">
            <a:avLst/>
          </a:prstGeom>
        </p:spPr>
        <p:txBody>
          <a:bodyPr lIns="0" rIns="0" tIns="0" bIns="0" anchor="ctr"/>
          <a:p>
            <a:endParaRPr b="0" lang="fr-FR" sz="1800" spc="-1" strike="noStrike">
              <a:solidFill>
                <a:srgbClr val="000000"/>
              </a:solidFill>
              <a:latin typeface="Calibri"/>
            </a:endParaRPr>
          </a:p>
        </p:txBody>
      </p:sp>
      <p:sp>
        <p:nvSpPr>
          <p:cNvPr id="35" name="PlaceHolder 2"/>
          <p:cNvSpPr>
            <a:spLocks noGrp="1"/>
          </p:cNvSpPr>
          <p:nvPr>
            <p:ph type="body"/>
          </p:nvPr>
        </p:nvSpPr>
        <p:spPr>
          <a:xfrm>
            <a:off x="519840" y="2846160"/>
            <a:ext cx="209916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36" name="PlaceHolder 3"/>
          <p:cNvSpPr>
            <a:spLocks noGrp="1"/>
          </p:cNvSpPr>
          <p:nvPr>
            <p:ph type="body"/>
          </p:nvPr>
        </p:nvSpPr>
        <p:spPr>
          <a:xfrm>
            <a:off x="2724480" y="2846160"/>
            <a:ext cx="209916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37" name="PlaceHolder 4"/>
          <p:cNvSpPr>
            <a:spLocks noGrp="1"/>
          </p:cNvSpPr>
          <p:nvPr>
            <p:ph type="body"/>
          </p:nvPr>
        </p:nvSpPr>
        <p:spPr>
          <a:xfrm>
            <a:off x="4928760" y="2846160"/>
            <a:ext cx="209916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38" name="PlaceHolder 5"/>
          <p:cNvSpPr>
            <a:spLocks noGrp="1"/>
          </p:cNvSpPr>
          <p:nvPr>
            <p:ph type="body"/>
          </p:nvPr>
        </p:nvSpPr>
        <p:spPr>
          <a:xfrm>
            <a:off x="519840" y="6389640"/>
            <a:ext cx="209916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39" name="PlaceHolder 6"/>
          <p:cNvSpPr>
            <a:spLocks noGrp="1"/>
          </p:cNvSpPr>
          <p:nvPr>
            <p:ph type="body"/>
          </p:nvPr>
        </p:nvSpPr>
        <p:spPr>
          <a:xfrm>
            <a:off x="2724480" y="6389640"/>
            <a:ext cx="209916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40" name="PlaceHolder 7"/>
          <p:cNvSpPr>
            <a:spLocks noGrp="1"/>
          </p:cNvSpPr>
          <p:nvPr>
            <p:ph type="body"/>
          </p:nvPr>
        </p:nvSpPr>
        <p:spPr>
          <a:xfrm>
            <a:off x="4928760" y="6389640"/>
            <a:ext cx="2099160" cy="323568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9840" y="569160"/>
            <a:ext cx="6519960" cy="2066400"/>
          </a:xfrm>
          <a:prstGeom prst="rect">
            <a:avLst/>
          </a:prstGeom>
        </p:spPr>
        <p:txBody>
          <a:bodyPr lIns="0" rIns="0" tIns="0" bIns="0" anchor="ctr"/>
          <a:p>
            <a:endParaRPr b="0" lang="fr-FR" sz="1800" spc="-1" strike="noStrike">
              <a:solidFill>
                <a:srgbClr val="000000"/>
              </a:solidFill>
              <a:latin typeface="Calibri"/>
            </a:endParaRPr>
          </a:p>
        </p:txBody>
      </p:sp>
      <p:sp>
        <p:nvSpPr>
          <p:cNvPr id="6" name="PlaceHolder 2"/>
          <p:cNvSpPr>
            <a:spLocks noGrp="1"/>
          </p:cNvSpPr>
          <p:nvPr>
            <p:ph type="subTitle"/>
          </p:nvPr>
        </p:nvSpPr>
        <p:spPr>
          <a:xfrm>
            <a:off x="519840" y="2846160"/>
            <a:ext cx="6519960" cy="67834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9840" y="569160"/>
            <a:ext cx="6519960" cy="2066400"/>
          </a:xfrm>
          <a:prstGeom prst="rect">
            <a:avLst/>
          </a:prstGeom>
        </p:spPr>
        <p:txBody>
          <a:bodyPr lIns="0" rIns="0" tIns="0" bIns="0" anchor="ctr"/>
          <a:p>
            <a:endParaRPr b="0" lang="fr-FR" sz="1800" spc="-1" strike="noStrike">
              <a:solidFill>
                <a:srgbClr val="000000"/>
              </a:solidFill>
              <a:latin typeface="Calibri"/>
            </a:endParaRPr>
          </a:p>
        </p:txBody>
      </p:sp>
      <p:sp>
        <p:nvSpPr>
          <p:cNvPr id="8" name="PlaceHolder 2"/>
          <p:cNvSpPr>
            <a:spLocks noGrp="1"/>
          </p:cNvSpPr>
          <p:nvPr>
            <p:ph type="body"/>
          </p:nvPr>
        </p:nvSpPr>
        <p:spPr>
          <a:xfrm>
            <a:off x="519840" y="2846160"/>
            <a:ext cx="6519960" cy="678348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9840" y="569160"/>
            <a:ext cx="6519960" cy="2066400"/>
          </a:xfrm>
          <a:prstGeom prst="rect">
            <a:avLst/>
          </a:prstGeom>
        </p:spPr>
        <p:txBody>
          <a:bodyPr lIns="0" rIns="0" tIns="0" bIns="0" anchor="ctr"/>
          <a:p>
            <a:endParaRPr b="0" lang="fr-FR" sz="1800" spc="-1" strike="noStrike">
              <a:solidFill>
                <a:srgbClr val="000000"/>
              </a:solidFill>
              <a:latin typeface="Calibri"/>
            </a:endParaRPr>
          </a:p>
        </p:txBody>
      </p:sp>
      <p:sp>
        <p:nvSpPr>
          <p:cNvPr id="10" name="PlaceHolder 2"/>
          <p:cNvSpPr>
            <a:spLocks noGrp="1"/>
          </p:cNvSpPr>
          <p:nvPr>
            <p:ph type="body"/>
          </p:nvPr>
        </p:nvSpPr>
        <p:spPr>
          <a:xfrm>
            <a:off x="519840" y="2846160"/>
            <a:ext cx="3181680" cy="6783480"/>
          </a:xfrm>
          <a:prstGeom prst="rect">
            <a:avLst/>
          </a:prstGeom>
        </p:spPr>
        <p:txBody>
          <a:bodyPr lIns="0" rIns="0" tIns="0" bIns="0">
            <a:normAutofit/>
          </a:bodyPr>
          <a:p>
            <a:endParaRPr b="0" lang="fr-FR" sz="2320" spc="-1" strike="noStrike">
              <a:solidFill>
                <a:srgbClr val="000000"/>
              </a:solidFill>
              <a:latin typeface="Calibri"/>
            </a:endParaRPr>
          </a:p>
        </p:txBody>
      </p:sp>
      <p:sp>
        <p:nvSpPr>
          <p:cNvPr id="11" name="PlaceHolder 3"/>
          <p:cNvSpPr>
            <a:spLocks noGrp="1"/>
          </p:cNvSpPr>
          <p:nvPr>
            <p:ph type="body"/>
          </p:nvPr>
        </p:nvSpPr>
        <p:spPr>
          <a:xfrm>
            <a:off x="3861000" y="2846160"/>
            <a:ext cx="3181680" cy="678348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9840" y="569160"/>
            <a:ext cx="6519960" cy="2066400"/>
          </a:xfrm>
          <a:prstGeom prst="rect">
            <a:avLst/>
          </a:prstGeom>
        </p:spPr>
        <p:txBody>
          <a:bodyPr lIns="0" rIns="0" tIns="0" bIns="0" anchor="ctr"/>
          <a:p>
            <a:endParaRPr b="0" lang="fr-F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9840" y="569160"/>
            <a:ext cx="6519960" cy="9579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9840" y="569160"/>
            <a:ext cx="6519960" cy="2066400"/>
          </a:xfrm>
          <a:prstGeom prst="rect">
            <a:avLst/>
          </a:prstGeom>
        </p:spPr>
        <p:txBody>
          <a:bodyPr lIns="0" rIns="0" tIns="0" bIns="0" anchor="ctr"/>
          <a:p>
            <a:endParaRPr b="0" lang="fr-FR" sz="1800" spc="-1" strike="noStrike">
              <a:solidFill>
                <a:srgbClr val="000000"/>
              </a:solidFill>
              <a:latin typeface="Calibri"/>
            </a:endParaRPr>
          </a:p>
        </p:txBody>
      </p:sp>
      <p:sp>
        <p:nvSpPr>
          <p:cNvPr id="15" name="PlaceHolder 2"/>
          <p:cNvSpPr>
            <a:spLocks noGrp="1"/>
          </p:cNvSpPr>
          <p:nvPr>
            <p:ph type="body"/>
          </p:nvPr>
        </p:nvSpPr>
        <p:spPr>
          <a:xfrm>
            <a:off x="519840" y="2846160"/>
            <a:ext cx="318168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16" name="PlaceHolder 3"/>
          <p:cNvSpPr>
            <a:spLocks noGrp="1"/>
          </p:cNvSpPr>
          <p:nvPr>
            <p:ph type="body"/>
          </p:nvPr>
        </p:nvSpPr>
        <p:spPr>
          <a:xfrm>
            <a:off x="3861000" y="2846160"/>
            <a:ext cx="3181680" cy="6783480"/>
          </a:xfrm>
          <a:prstGeom prst="rect">
            <a:avLst/>
          </a:prstGeom>
        </p:spPr>
        <p:txBody>
          <a:bodyPr lIns="0" rIns="0" tIns="0" bIns="0">
            <a:normAutofit/>
          </a:bodyPr>
          <a:p>
            <a:endParaRPr b="0" lang="fr-FR" sz="2320" spc="-1" strike="noStrike">
              <a:solidFill>
                <a:srgbClr val="000000"/>
              </a:solidFill>
              <a:latin typeface="Calibri"/>
            </a:endParaRPr>
          </a:p>
        </p:txBody>
      </p:sp>
      <p:sp>
        <p:nvSpPr>
          <p:cNvPr id="17" name="PlaceHolder 4"/>
          <p:cNvSpPr>
            <a:spLocks noGrp="1"/>
          </p:cNvSpPr>
          <p:nvPr>
            <p:ph type="body"/>
          </p:nvPr>
        </p:nvSpPr>
        <p:spPr>
          <a:xfrm>
            <a:off x="519840" y="6389640"/>
            <a:ext cx="3181680" cy="323568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9840" y="569160"/>
            <a:ext cx="6519960" cy="2066400"/>
          </a:xfrm>
          <a:prstGeom prst="rect">
            <a:avLst/>
          </a:prstGeom>
        </p:spPr>
        <p:txBody>
          <a:bodyPr lIns="0" rIns="0" tIns="0" bIns="0" anchor="ctr"/>
          <a:p>
            <a:endParaRPr b="0" lang="fr-FR" sz="1800" spc="-1" strike="noStrike">
              <a:solidFill>
                <a:srgbClr val="000000"/>
              </a:solidFill>
              <a:latin typeface="Calibri"/>
            </a:endParaRPr>
          </a:p>
        </p:txBody>
      </p:sp>
      <p:sp>
        <p:nvSpPr>
          <p:cNvPr id="19" name="PlaceHolder 2"/>
          <p:cNvSpPr>
            <a:spLocks noGrp="1"/>
          </p:cNvSpPr>
          <p:nvPr>
            <p:ph type="body"/>
          </p:nvPr>
        </p:nvSpPr>
        <p:spPr>
          <a:xfrm>
            <a:off x="519840" y="2846160"/>
            <a:ext cx="3181680" cy="6783480"/>
          </a:xfrm>
          <a:prstGeom prst="rect">
            <a:avLst/>
          </a:prstGeom>
        </p:spPr>
        <p:txBody>
          <a:bodyPr lIns="0" rIns="0" tIns="0" bIns="0">
            <a:normAutofit/>
          </a:bodyPr>
          <a:p>
            <a:endParaRPr b="0" lang="fr-FR" sz="2320" spc="-1" strike="noStrike">
              <a:solidFill>
                <a:srgbClr val="000000"/>
              </a:solidFill>
              <a:latin typeface="Calibri"/>
            </a:endParaRPr>
          </a:p>
        </p:txBody>
      </p:sp>
      <p:sp>
        <p:nvSpPr>
          <p:cNvPr id="20" name="PlaceHolder 3"/>
          <p:cNvSpPr>
            <a:spLocks noGrp="1"/>
          </p:cNvSpPr>
          <p:nvPr>
            <p:ph type="body"/>
          </p:nvPr>
        </p:nvSpPr>
        <p:spPr>
          <a:xfrm>
            <a:off x="3861000" y="2846160"/>
            <a:ext cx="318168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21" name="PlaceHolder 4"/>
          <p:cNvSpPr>
            <a:spLocks noGrp="1"/>
          </p:cNvSpPr>
          <p:nvPr>
            <p:ph type="body"/>
          </p:nvPr>
        </p:nvSpPr>
        <p:spPr>
          <a:xfrm>
            <a:off x="3861000" y="6389640"/>
            <a:ext cx="3181680" cy="323568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9840" y="569160"/>
            <a:ext cx="6519960" cy="2066400"/>
          </a:xfrm>
          <a:prstGeom prst="rect">
            <a:avLst/>
          </a:prstGeom>
        </p:spPr>
        <p:txBody>
          <a:bodyPr lIns="0" rIns="0" tIns="0" bIns="0" anchor="ctr"/>
          <a:p>
            <a:endParaRPr b="0" lang="fr-FR" sz="1800" spc="-1" strike="noStrike">
              <a:solidFill>
                <a:srgbClr val="000000"/>
              </a:solidFill>
              <a:latin typeface="Calibri"/>
            </a:endParaRPr>
          </a:p>
        </p:txBody>
      </p:sp>
      <p:sp>
        <p:nvSpPr>
          <p:cNvPr id="23" name="PlaceHolder 2"/>
          <p:cNvSpPr>
            <a:spLocks noGrp="1"/>
          </p:cNvSpPr>
          <p:nvPr>
            <p:ph type="body"/>
          </p:nvPr>
        </p:nvSpPr>
        <p:spPr>
          <a:xfrm>
            <a:off x="519840" y="2846160"/>
            <a:ext cx="318168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24" name="PlaceHolder 3"/>
          <p:cNvSpPr>
            <a:spLocks noGrp="1"/>
          </p:cNvSpPr>
          <p:nvPr>
            <p:ph type="body"/>
          </p:nvPr>
        </p:nvSpPr>
        <p:spPr>
          <a:xfrm>
            <a:off x="3861000" y="2846160"/>
            <a:ext cx="3181680" cy="3235680"/>
          </a:xfrm>
          <a:prstGeom prst="rect">
            <a:avLst/>
          </a:prstGeom>
        </p:spPr>
        <p:txBody>
          <a:bodyPr lIns="0" rIns="0" tIns="0" bIns="0">
            <a:normAutofit/>
          </a:bodyPr>
          <a:p>
            <a:endParaRPr b="0" lang="fr-FR" sz="2320" spc="-1" strike="noStrike">
              <a:solidFill>
                <a:srgbClr val="000000"/>
              </a:solidFill>
              <a:latin typeface="Calibri"/>
            </a:endParaRPr>
          </a:p>
        </p:txBody>
      </p:sp>
      <p:sp>
        <p:nvSpPr>
          <p:cNvPr id="25" name="PlaceHolder 4"/>
          <p:cNvSpPr>
            <a:spLocks noGrp="1"/>
          </p:cNvSpPr>
          <p:nvPr>
            <p:ph type="body"/>
          </p:nvPr>
        </p:nvSpPr>
        <p:spPr>
          <a:xfrm>
            <a:off x="519840" y="6389640"/>
            <a:ext cx="6519960" cy="323568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19840" y="569160"/>
            <a:ext cx="6519960" cy="2066400"/>
          </a:xfrm>
          <a:prstGeom prst="rect">
            <a:avLst/>
          </a:prstGeom>
        </p:spPr>
        <p:txBody>
          <a:bodyPr anchor="ctr"/>
          <a:p>
            <a:pPr>
              <a:lnSpc>
                <a:spcPct val="90000"/>
              </a:lnSpc>
            </a:pPr>
            <a:r>
              <a:rPr b="0" lang="fr-FR" sz="3640" spc="-1" strike="noStrike">
                <a:solidFill>
                  <a:srgbClr val="000000"/>
                </a:solidFill>
                <a:latin typeface="Calibri Light"/>
              </a:rPr>
              <a:t>Cliquez et modifiez le titre</a:t>
            </a:r>
            <a:endParaRPr b="0" lang="fr-FR" sz="3640" spc="-1" strike="noStrike">
              <a:solidFill>
                <a:srgbClr val="000000"/>
              </a:solidFill>
              <a:latin typeface="Calibri"/>
            </a:endParaRPr>
          </a:p>
        </p:txBody>
      </p:sp>
      <p:sp>
        <p:nvSpPr>
          <p:cNvPr id="1" name="PlaceHolder 2"/>
          <p:cNvSpPr>
            <a:spLocks noGrp="1"/>
          </p:cNvSpPr>
          <p:nvPr>
            <p:ph type="body"/>
          </p:nvPr>
        </p:nvSpPr>
        <p:spPr>
          <a:xfrm>
            <a:off x="519840" y="2846160"/>
            <a:ext cx="6519960" cy="6783480"/>
          </a:xfrm>
          <a:prstGeom prst="rect">
            <a:avLst/>
          </a:prstGeom>
        </p:spPr>
        <p:txBody>
          <a:bodyPr/>
          <a:p>
            <a:pPr marL="189000" indent="-188640">
              <a:lnSpc>
                <a:spcPct val="90000"/>
              </a:lnSpc>
              <a:spcBef>
                <a:spcPts val="828"/>
              </a:spcBef>
              <a:buClr>
                <a:srgbClr val="000000"/>
              </a:buClr>
              <a:buFont typeface="Arial"/>
              <a:buChar char="•"/>
            </a:pPr>
            <a:r>
              <a:rPr b="0" lang="fr-FR" sz="2320" spc="-1" strike="noStrike">
                <a:solidFill>
                  <a:srgbClr val="000000"/>
                </a:solidFill>
                <a:latin typeface="Calibri"/>
              </a:rPr>
              <a:t>Cliquez pour modifier les styles du texte du masque</a:t>
            </a:r>
            <a:endParaRPr b="0" lang="fr-FR" sz="2320" spc="-1" strike="noStrike">
              <a:solidFill>
                <a:srgbClr val="000000"/>
              </a:solidFill>
              <a:latin typeface="Calibri"/>
            </a:endParaRPr>
          </a:p>
          <a:p>
            <a:pPr lvl="1" marL="567000" indent="-188640">
              <a:lnSpc>
                <a:spcPct val="90000"/>
              </a:lnSpc>
              <a:spcBef>
                <a:spcPts val="414"/>
              </a:spcBef>
              <a:buClr>
                <a:srgbClr val="000000"/>
              </a:buClr>
              <a:buFont typeface="Arial"/>
              <a:buChar char="•"/>
            </a:pPr>
            <a:r>
              <a:rPr b="0" lang="fr-FR" sz="1990" spc="-1" strike="noStrike">
                <a:solidFill>
                  <a:srgbClr val="000000"/>
                </a:solidFill>
                <a:latin typeface="Calibri"/>
              </a:rPr>
              <a:t>Deuxième niveau</a:t>
            </a:r>
            <a:endParaRPr b="0" lang="fr-FR" sz="1990" spc="-1" strike="noStrike">
              <a:solidFill>
                <a:srgbClr val="000000"/>
              </a:solidFill>
              <a:latin typeface="Calibri"/>
            </a:endParaRPr>
          </a:p>
          <a:p>
            <a:pPr lvl="2" marL="945000" indent="-188640">
              <a:lnSpc>
                <a:spcPct val="90000"/>
              </a:lnSpc>
              <a:spcBef>
                <a:spcPts val="414"/>
              </a:spcBef>
              <a:buClr>
                <a:srgbClr val="000000"/>
              </a:buClr>
              <a:buFont typeface="Arial"/>
              <a:buChar char="•"/>
            </a:pPr>
            <a:r>
              <a:rPr b="0" lang="fr-FR" sz="1660" spc="-1" strike="noStrike">
                <a:solidFill>
                  <a:srgbClr val="000000"/>
                </a:solidFill>
                <a:latin typeface="Calibri"/>
              </a:rPr>
              <a:t>Troisième niveau</a:t>
            </a:r>
            <a:endParaRPr b="0" lang="fr-FR" sz="1660" spc="-1" strike="noStrike">
              <a:solidFill>
                <a:srgbClr val="000000"/>
              </a:solidFill>
              <a:latin typeface="Calibri"/>
            </a:endParaRPr>
          </a:p>
          <a:p>
            <a:pPr lvl="3" marL="1323000" indent="-188640">
              <a:lnSpc>
                <a:spcPct val="90000"/>
              </a:lnSpc>
              <a:spcBef>
                <a:spcPts val="414"/>
              </a:spcBef>
              <a:buClr>
                <a:srgbClr val="000000"/>
              </a:buClr>
              <a:buFont typeface="Arial"/>
              <a:buChar char="•"/>
            </a:pPr>
            <a:r>
              <a:rPr b="0" lang="fr-FR" sz="1490" spc="-1" strike="noStrike">
                <a:solidFill>
                  <a:srgbClr val="000000"/>
                </a:solidFill>
                <a:latin typeface="Calibri"/>
              </a:rPr>
              <a:t>Quatrième niveau</a:t>
            </a:r>
            <a:endParaRPr b="0" lang="fr-FR" sz="1490" spc="-1" strike="noStrike">
              <a:solidFill>
                <a:srgbClr val="000000"/>
              </a:solidFill>
              <a:latin typeface="Calibri"/>
            </a:endParaRPr>
          </a:p>
          <a:p>
            <a:pPr lvl="4" marL="1701000" indent="-188640">
              <a:lnSpc>
                <a:spcPct val="90000"/>
              </a:lnSpc>
              <a:spcBef>
                <a:spcPts val="414"/>
              </a:spcBef>
              <a:buClr>
                <a:srgbClr val="000000"/>
              </a:buClr>
              <a:buFont typeface="Arial"/>
              <a:buChar char="•"/>
            </a:pPr>
            <a:r>
              <a:rPr b="0" lang="fr-FR" sz="1490" spc="-1" strike="noStrike">
                <a:solidFill>
                  <a:srgbClr val="000000"/>
                </a:solidFill>
                <a:latin typeface="Calibri"/>
              </a:rPr>
              <a:t>Cinquième niveau</a:t>
            </a:r>
            <a:endParaRPr b="0" lang="fr-FR" sz="1490" spc="-1" strike="noStrike">
              <a:solidFill>
                <a:srgbClr val="000000"/>
              </a:solidFill>
              <a:latin typeface="Calibri"/>
            </a:endParaRPr>
          </a:p>
        </p:txBody>
      </p:sp>
      <p:sp>
        <p:nvSpPr>
          <p:cNvPr id="2" name="PlaceHolder 3"/>
          <p:cNvSpPr>
            <a:spLocks noGrp="1"/>
          </p:cNvSpPr>
          <p:nvPr>
            <p:ph type="dt"/>
          </p:nvPr>
        </p:nvSpPr>
        <p:spPr>
          <a:xfrm>
            <a:off x="519840" y="9909720"/>
            <a:ext cx="1700640" cy="568800"/>
          </a:xfrm>
          <a:prstGeom prst="rect">
            <a:avLst/>
          </a:prstGeom>
        </p:spPr>
        <p:txBody>
          <a:bodyPr anchor="ctr"/>
          <a:p>
            <a:pPr>
              <a:lnSpc>
                <a:spcPct val="100000"/>
              </a:lnSpc>
            </a:pPr>
            <a:fld id="{AC597BD3-8F6D-4D7C-BF2B-6DAD5FF2A905}" type="datetime">
              <a:rPr b="0" lang="fr-FR" sz="989" spc="-1" strike="noStrike">
                <a:solidFill>
                  <a:srgbClr val="8b8b8b"/>
                </a:solidFill>
                <a:latin typeface="Calibri"/>
              </a:rPr>
              <a:t>25/01/2019</a:t>
            </a:fld>
            <a:endParaRPr b="0" lang="fr-FR" sz="989" spc="-1" strike="noStrike">
              <a:latin typeface="Times New Roman"/>
            </a:endParaRPr>
          </a:p>
        </p:txBody>
      </p:sp>
      <p:sp>
        <p:nvSpPr>
          <p:cNvPr id="3" name="PlaceHolder 4"/>
          <p:cNvSpPr>
            <a:spLocks noGrp="1"/>
          </p:cNvSpPr>
          <p:nvPr>
            <p:ph type="ftr"/>
          </p:nvPr>
        </p:nvSpPr>
        <p:spPr>
          <a:xfrm>
            <a:off x="2504160" y="9909720"/>
            <a:ext cx="2550960" cy="568800"/>
          </a:xfrm>
          <a:prstGeom prst="rect">
            <a:avLst/>
          </a:prstGeom>
        </p:spPr>
        <p:txBody>
          <a:bodyPr anchor="ctr"/>
          <a:p>
            <a:endParaRPr b="0" lang="fr-FR" sz="2400" spc="-1" strike="noStrike">
              <a:latin typeface="Times New Roman"/>
            </a:endParaRPr>
          </a:p>
        </p:txBody>
      </p:sp>
      <p:sp>
        <p:nvSpPr>
          <p:cNvPr id="4" name="PlaceHolder 5"/>
          <p:cNvSpPr>
            <a:spLocks noGrp="1"/>
          </p:cNvSpPr>
          <p:nvPr>
            <p:ph type="sldNum"/>
          </p:nvPr>
        </p:nvSpPr>
        <p:spPr>
          <a:xfrm>
            <a:off x="5339160" y="9909720"/>
            <a:ext cx="1700640" cy="568800"/>
          </a:xfrm>
          <a:prstGeom prst="rect">
            <a:avLst/>
          </a:prstGeom>
        </p:spPr>
        <p:txBody>
          <a:bodyPr anchor="ctr"/>
          <a:p>
            <a:pPr algn="r">
              <a:lnSpc>
                <a:spcPct val="100000"/>
              </a:lnSpc>
            </a:pPr>
            <a:fld id="{7B5E6973-5526-453D-9FC3-D2861328F3DC}" type="slidenum">
              <a:rPr b="0" lang="fr-FR" sz="989" spc="-1" strike="noStrike">
                <a:solidFill>
                  <a:srgbClr val="8b8b8b"/>
                </a:solidFill>
                <a:latin typeface="Calibri"/>
              </a:rPr>
              <a:t>&lt;numéro&gt;</a:t>
            </a:fld>
            <a:endParaRPr b="0" lang="fr-FR" sz="989"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Image 5" descr=""/>
          <p:cNvPicPr/>
          <p:nvPr/>
        </p:nvPicPr>
        <p:blipFill>
          <a:blip r:embed="rId1"/>
          <a:stretch/>
        </p:blipFill>
        <p:spPr>
          <a:xfrm>
            <a:off x="-4320" y="-120600"/>
            <a:ext cx="7559280" cy="5022720"/>
          </a:xfrm>
          <a:prstGeom prst="rect">
            <a:avLst/>
          </a:prstGeom>
          <a:ln>
            <a:noFill/>
          </a:ln>
        </p:spPr>
      </p:pic>
      <p:sp>
        <p:nvSpPr>
          <p:cNvPr id="42" name="CustomShape 1"/>
          <p:cNvSpPr/>
          <p:nvPr/>
        </p:nvSpPr>
        <p:spPr>
          <a:xfrm>
            <a:off x="-2160" y="-135360"/>
            <a:ext cx="7559280" cy="2122200"/>
          </a:xfrm>
          <a:prstGeom prst="rect">
            <a:avLst/>
          </a:prstGeom>
          <a:solidFill>
            <a:srgbClr val="666666">
              <a:alpha val="75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938160">
              <a:lnSpc>
                <a:spcPct val="100000"/>
              </a:lnSpc>
            </a:pPr>
            <a:r>
              <a:rPr b="0" lang="fr-FR" sz="3600" spc="-1" strike="noStrike">
                <a:solidFill>
                  <a:srgbClr val="ffffff"/>
                </a:solidFill>
                <a:latin typeface="Century Gothic"/>
                <a:ea typeface="Century Gothic"/>
              </a:rPr>
              <a:t>TRADING DU BLE</a:t>
            </a:r>
            <a:endParaRPr b="0" lang="fr-FR" sz="3600" spc="-1" strike="noStrike">
              <a:latin typeface="Arial"/>
            </a:endParaRPr>
          </a:p>
        </p:txBody>
      </p:sp>
      <p:sp>
        <p:nvSpPr>
          <p:cNvPr id="43" name="CustomShape 2"/>
          <p:cNvSpPr/>
          <p:nvPr/>
        </p:nvSpPr>
        <p:spPr>
          <a:xfrm>
            <a:off x="-4320" y="1987200"/>
            <a:ext cx="7559280" cy="870444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p:style>
      </p:sp>
      <p:sp>
        <p:nvSpPr>
          <p:cNvPr id="44" name="CustomShape 3"/>
          <p:cNvSpPr/>
          <p:nvPr/>
        </p:nvSpPr>
        <p:spPr>
          <a:xfrm>
            <a:off x="2303640" y="2215800"/>
            <a:ext cx="4824360" cy="1642320"/>
          </a:xfrm>
          <a:prstGeom prst="rect">
            <a:avLst/>
          </a:prstGeom>
          <a:noFill/>
          <a:ln>
            <a:noFill/>
          </a:ln>
        </p:spPr>
        <p:style>
          <a:lnRef idx="0"/>
          <a:fillRef idx="0"/>
          <a:effectRef idx="0"/>
          <a:fontRef idx="minor"/>
        </p:style>
        <p:txBody>
          <a:bodyPr lIns="90000" rIns="90000" tIns="45000" bIns="45000"/>
          <a:p>
            <a:pPr algn="just">
              <a:lnSpc>
                <a:spcPct val="100000"/>
              </a:lnSpc>
            </a:pPr>
            <a:r>
              <a:rPr b="0" i="1" lang="fr-FR" sz="1800" spc="-1" strike="noStrike">
                <a:solidFill>
                  <a:srgbClr val="000000"/>
                </a:solidFill>
                <a:latin typeface="Century Gothic"/>
                <a:ea typeface="Century Gothic"/>
              </a:rPr>
              <a:t>Contexte</a:t>
            </a:r>
            <a:endParaRPr b="0" lang="fr-FR" sz="1800" spc="-1" strike="noStrike">
              <a:latin typeface="Arial"/>
            </a:endParaRPr>
          </a:p>
          <a:p>
            <a:pPr algn="just">
              <a:lnSpc>
                <a:spcPct val="100000"/>
              </a:lnSpc>
            </a:pPr>
            <a:r>
              <a:rPr b="0" lang="fr-FR" sz="1200" spc="-1" strike="noStrike">
                <a:solidFill>
                  <a:srgbClr val="000000"/>
                </a:solidFill>
                <a:latin typeface="Century Gothic"/>
                <a:ea typeface="Century Gothic"/>
              </a:rPr>
              <a:t>La France est le 1er pays producteur de blé tendre en Europe ainsi que le 1er pays exportateur avec 35,8 millions de tonnes par an. Les principales régions de production sont le Bassin Parisien, le Nord-Pas de Calais, le Centre, le Poitou-Charentes et la Bourgogne.</a:t>
            </a:r>
            <a:endParaRPr b="0" lang="fr-FR" sz="1200" spc="-1" strike="noStrike">
              <a:latin typeface="Arial"/>
            </a:endParaRPr>
          </a:p>
          <a:p>
            <a:pPr algn="just">
              <a:lnSpc>
                <a:spcPct val="100000"/>
              </a:lnSpc>
            </a:pPr>
            <a:endParaRPr b="0" lang="fr-FR" sz="1200" spc="-1" strike="noStrike">
              <a:latin typeface="Arial"/>
            </a:endParaRPr>
          </a:p>
          <a:p>
            <a:pPr algn="just">
              <a:lnSpc>
                <a:spcPct val="100000"/>
              </a:lnSpc>
            </a:pPr>
            <a:r>
              <a:rPr b="0" lang="fr-FR" sz="1200" spc="-1" strike="noStrike">
                <a:solidFill>
                  <a:srgbClr val="000000"/>
                </a:solidFill>
                <a:latin typeface="Century Gothic"/>
                <a:ea typeface="Century Gothic"/>
              </a:rPr>
              <a:t>Le but de notre Poc est de prédire le prix du blé.</a:t>
            </a:r>
            <a:endParaRPr b="0" lang="fr-FR" sz="1200" spc="-1" strike="noStrike">
              <a:latin typeface="Arial"/>
            </a:endParaRPr>
          </a:p>
        </p:txBody>
      </p:sp>
      <p:sp>
        <p:nvSpPr>
          <p:cNvPr id="45" name="CustomShape 4"/>
          <p:cNvSpPr/>
          <p:nvPr/>
        </p:nvSpPr>
        <p:spPr>
          <a:xfrm>
            <a:off x="2344320" y="4204800"/>
            <a:ext cx="4337640" cy="547200"/>
          </a:xfrm>
          <a:prstGeom prst="rect">
            <a:avLst/>
          </a:prstGeom>
          <a:noFill/>
          <a:ln>
            <a:noFill/>
          </a:ln>
        </p:spPr>
        <p:style>
          <a:lnRef idx="0"/>
          <a:fillRef idx="0"/>
          <a:effectRef idx="0"/>
          <a:fontRef idx="minor"/>
        </p:style>
        <p:txBody>
          <a:bodyPr lIns="90000" rIns="90000" tIns="45000" bIns="45000"/>
          <a:p>
            <a:pPr algn="just">
              <a:lnSpc>
                <a:spcPct val="100000"/>
              </a:lnSpc>
            </a:pPr>
            <a:r>
              <a:rPr b="0" i="1" lang="fr-FR" sz="1800" spc="-1" strike="noStrike">
                <a:solidFill>
                  <a:srgbClr val="000000"/>
                </a:solidFill>
                <a:latin typeface="Century Gothic"/>
                <a:ea typeface="Century Gothic"/>
              </a:rPr>
              <a:t>Résolution</a:t>
            </a:r>
            <a:endParaRPr b="0" lang="fr-FR" sz="1800" spc="-1" strike="noStrike">
              <a:latin typeface="Arial"/>
            </a:endParaRPr>
          </a:p>
          <a:p>
            <a:pPr marL="285840" indent="-285480" algn="just">
              <a:lnSpc>
                <a:spcPct val="100000"/>
              </a:lnSpc>
              <a:buClr>
                <a:srgbClr val="000000"/>
              </a:buClr>
              <a:buFont typeface="Wingdings" charset="2"/>
              <a:buChar char=""/>
            </a:pPr>
            <a:r>
              <a:rPr b="0" lang="fr-FR" sz="1200" spc="-1" strike="noStrike">
                <a:solidFill>
                  <a:srgbClr val="000000"/>
                </a:solidFill>
                <a:latin typeface="Century Gothic"/>
                <a:ea typeface="Century Gothic"/>
              </a:rPr>
              <a:t>Prédiction du prix du blé par un apprentissage.</a:t>
            </a:r>
            <a:endParaRPr b="0" lang="fr-FR" sz="1200" spc="-1" strike="noStrike">
              <a:latin typeface="Arial"/>
            </a:endParaRPr>
          </a:p>
        </p:txBody>
      </p:sp>
      <p:sp>
        <p:nvSpPr>
          <p:cNvPr id="46" name="CustomShape 5"/>
          <p:cNvSpPr/>
          <p:nvPr/>
        </p:nvSpPr>
        <p:spPr>
          <a:xfrm>
            <a:off x="2303640" y="4829760"/>
            <a:ext cx="4378320" cy="1459080"/>
          </a:xfrm>
          <a:prstGeom prst="rect">
            <a:avLst/>
          </a:prstGeom>
          <a:noFill/>
          <a:ln>
            <a:noFill/>
          </a:ln>
        </p:spPr>
        <p:style>
          <a:lnRef idx="0"/>
          <a:fillRef idx="0"/>
          <a:effectRef idx="0"/>
          <a:fontRef idx="minor"/>
        </p:style>
        <p:txBody>
          <a:bodyPr lIns="90000" rIns="90000" tIns="45000" bIns="45000"/>
          <a:p>
            <a:pPr algn="just">
              <a:lnSpc>
                <a:spcPct val="100000"/>
              </a:lnSpc>
            </a:pPr>
            <a:r>
              <a:rPr b="0" i="1" lang="fr-FR" sz="1800" spc="-1" strike="noStrike">
                <a:solidFill>
                  <a:srgbClr val="000000"/>
                </a:solidFill>
                <a:latin typeface="Century Gothic"/>
                <a:ea typeface="Century Gothic"/>
              </a:rPr>
              <a:t>Source de données</a:t>
            </a:r>
            <a:endParaRPr b="0" lang="fr-FR" sz="1800" spc="-1" strike="noStrike">
              <a:latin typeface="Arial"/>
            </a:endParaRPr>
          </a:p>
          <a:p>
            <a:pPr marL="285840" indent="-285480" algn="just">
              <a:lnSpc>
                <a:spcPct val="100000"/>
              </a:lnSpc>
              <a:buClr>
                <a:srgbClr val="000000"/>
              </a:buClr>
              <a:buFont typeface="Wingdings" charset="2"/>
              <a:buChar char=""/>
            </a:pPr>
            <a:r>
              <a:rPr b="0" lang="fr-FR" sz="1200" spc="-1" strike="noStrike">
                <a:solidFill>
                  <a:srgbClr val="000000"/>
                </a:solidFill>
                <a:latin typeface="Century Gothic"/>
                <a:ea typeface="Century Gothic"/>
              </a:rPr>
              <a:t>Météo</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FTP NCDC (USA)</a:t>
            </a:r>
            <a:endParaRPr b="0" lang="fr-FR" sz="1200" spc="-1" strike="noStrike">
              <a:latin typeface="Arial"/>
            </a:endParaRPr>
          </a:p>
          <a:p>
            <a:pPr marL="285840" indent="-285480" algn="just">
              <a:lnSpc>
                <a:spcPct val="100000"/>
              </a:lnSpc>
              <a:buClr>
                <a:srgbClr val="000000"/>
              </a:buClr>
              <a:buFont typeface="Wingdings" charset="2"/>
              <a:buChar char=""/>
            </a:pPr>
            <a:r>
              <a:rPr b="0" lang="fr-FR" sz="1200" spc="-1" strike="noStrike">
                <a:solidFill>
                  <a:srgbClr val="000000"/>
                </a:solidFill>
                <a:latin typeface="Century Gothic"/>
                <a:ea typeface="Century Gothic"/>
              </a:rPr>
              <a:t>Taux de change</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BOURSORAMA</a:t>
            </a:r>
            <a:endParaRPr b="0" lang="fr-FR" sz="1200" spc="-1" strike="noStrike">
              <a:latin typeface="Arial"/>
            </a:endParaRPr>
          </a:p>
          <a:p>
            <a:pPr marL="285840" indent="-285480" algn="just">
              <a:lnSpc>
                <a:spcPct val="100000"/>
              </a:lnSpc>
              <a:buClr>
                <a:srgbClr val="000000"/>
              </a:buClr>
              <a:buFont typeface="Wingdings" charset="2"/>
              <a:buChar char=""/>
            </a:pPr>
            <a:r>
              <a:rPr b="0" lang="fr-FR" sz="1200" spc="-1" strike="noStrike">
                <a:solidFill>
                  <a:srgbClr val="000000"/>
                </a:solidFill>
                <a:latin typeface="Century Gothic"/>
                <a:ea typeface="Century Gothic"/>
              </a:rPr>
              <a:t>Inflation</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OCDE</a:t>
            </a:r>
            <a:endParaRPr b="0" lang="fr-FR" sz="1200" spc="-1" strike="noStrike">
              <a:latin typeface="Arial"/>
            </a:endParaRPr>
          </a:p>
          <a:p>
            <a:pPr marL="285840" indent="-285480" algn="just">
              <a:lnSpc>
                <a:spcPct val="100000"/>
              </a:lnSpc>
              <a:buClr>
                <a:srgbClr val="000000"/>
              </a:buClr>
              <a:buFont typeface="Wingdings" charset="2"/>
              <a:buChar char=""/>
            </a:pPr>
            <a:r>
              <a:rPr b="0" lang="fr-FR" sz="1200" spc="-1" strike="noStrike">
                <a:solidFill>
                  <a:srgbClr val="000000"/>
                </a:solidFill>
                <a:latin typeface="Century Gothic"/>
                <a:ea typeface="Century Gothic"/>
              </a:rPr>
              <a:t>Prix de blé</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	</a:t>
            </a:r>
            <a:r>
              <a:rPr b="0" lang="fr-FR" sz="1200" spc="-1" strike="noStrike">
                <a:solidFill>
                  <a:srgbClr val="000000"/>
                </a:solidFill>
                <a:latin typeface="Century Gothic"/>
                <a:ea typeface="Century Gothic"/>
              </a:rPr>
              <a:t>BOURSORAMA</a:t>
            </a:r>
            <a:endParaRPr b="0" lang="fr-FR" sz="1200" spc="-1" strike="noStrike">
              <a:latin typeface="Arial"/>
            </a:endParaRPr>
          </a:p>
          <a:p>
            <a:pPr marL="285840" indent="-285480" algn="just">
              <a:lnSpc>
                <a:spcPct val="100000"/>
              </a:lnSpc>
              <a:buClr>
                <a:srgbClr val="000000"/>
              </a:buClr>
              <a:buFont typeface="Wingdings" charset="2"/>
              <a:buChar char=""/>
            </a:pPr>
            <a:r>
              <a:rPr b="0" lang="fr-FR" sz="1200" spc="-1" strike="noStrike">
                <a:solidFill>
                  <a:srgbClr val="000000"/>
                </a:solidFill>
                <a:latin typeface="Century Gothic"/>
                <a:ea typeface="Century Gothic"/>
              </a:rPr>
              <a:t>Pétrol</a:t>
            </a:r>
            <a:endParaRPr b="0" lang="fr-FR" sz="1200" spc="-1" strike="noStrike">
              <a:latin typeface="Arial"/>
            </a:endParaRPr>
          </a:p>
          <a:p>
            <a:pPr algn="just">
              <a:lnSpc>
                <a:spcPct val="100000"/>
              </a:lnSpc>
            </a:pPr>
            <a:endParaRPr b="0" lang="fr-FR" sz="1200" spc="-1" strike="noStrike">
              <a:latin typeface="Arial"/>
            </a:endParaRPr>
          </a:p>
        </p:txBody>
      </p:sp>
      <p:sp>
        <p:nvSpPr>
          <p:cNvPr id="47" name="CustomShape 6"/>
          <p:cNvSpPr/>
          <p:nvPr/>
        </p:nvSpPr>
        <p:spPr>
          <a:xfrm>
            <a:off x="2173680" y="6339600"/>
            <a:ext cx="4378320" cy="1641600"/>
          </a:xfrm>
          <a:prstGeom prst="rect">
            <a:avLst/>
          </a:prstGeom>
          <a:noFill/>
          <a:ln>
            <a:noFill/>
          </a:ln>
        </p:spPr>
        <p:style>
          <a:lnRef idx="0"/>
          <a:fillRef idx="0"/>
          <a:effectRef idx="0"/>
          <a:fontRef idx="minor"/>
        </p:style>
        <p:txBody>
          <a:bodyPr lIns="90000" rIns="90000" tIns="45000" bIns="45000"/>
          <a:p>
            <a:pPr algn="just">
              <a:lnSpc>
                <a:spcPct val="100000"/>
              </a:lnSpc>
            </a:pPr>
            <a:r>
              <a:rPr b="0" i="1" lang="fr-FR" sz="1800" spc="-1" strike="noStrike">
                <a:solidFill>
                  <a:srgbClr val="000000"/>
                </a:solidFill>
                <a:latin typeface="Century Gothic"/>
                <a:ea typeface="Century Gothic"/>
              </a:rPr>
              <a:t>Livrable</a:t>
            </a:r>
            <a:endParaRPr b="0" lang="fr-FR" sz="1800" spc="-1" strike="noStrike">
              <a:latin typeface="Arial"/>
            </a:endParaRPr>
          </a:p>
          <a:p>
            <a:pPr marL="285840" indent="-285480" algn="just">
              <a:lnSpc>
                <a:spcPct val="100000"/>
              </a:lnSpc>
              <a:buClr>
                <a:srgbClr val="000000"/>
              </a:buClr>
              <a:buFont typeface="Wingdings" charset="2"/>
              <a:buChar char=""/>
            </a:pPr>
            <a:r>
              <a:rPr b="0" lang="fr-FR" sz="1200" spc="-1" strike="noStrike">
                <a:solidFill>
                  <a:srgbClr val="000000"/>
                </a:solidFill>
                <a:latin typeface="Century Gothic"/>
                <a:ea typeface="Century Gothic"/>
              </a:rPr>
              <a:t>Stockage des données brut </a:t>
            </a:r>
            <a:endParaRPr b="0" lang="fr-FR" sz="1200" spc="-1" strike="noStrike">
              <a:latin typeface="Arial"/>
            </a:endParaRPr>
          </a:p>
          <a:p>
            <a:pPr marL="285840" indent="-285480" algn="just">
              <a:lnSpc>
                <a:spcPct val="100000"/>
              </a:lnSpc>
              <a:buClr>
                <a:srgbClr val="000000"/>
              </a:buClr>
              <a:buFont typeface="Wingdings" charset="2"/>
              <a:buChar char=""/>
            </a:pPr>
            <a:endParaRPr b="0" lang="fr-FR" sz="1200" spc="-1" strike="noStrike">
              <a:latin typeface="Arial"/>
            </a:endParaRPr>
          </a:p>
          <a:p>
            <a:pPr marL="285840" indent="-285480" algn="just">
              <a:lnSpc>
                <a:spcPct val="100000"/>
              </a:lnSpc>
              <a:buClr>
                <a:srgbClr val="000000"/>
              </a:buClr>
              <a:buFont typeface="Wingdings" charset="2"/>
              <a:buChar char=""/>
            </a:pPr>
            <a:r>
              <a:rPr b="0" lang="fr-FR" sz="1200" spc="-1" strike="noStrike">
                <a:solidFill>
                  <a:srgbClr val="000000"/>
                </a:solidFill>
                <a:latin typeface="Century Gothic"/>
                <a:ea typeface="Century Gothic"/>
              </a:rPr>
              <a:t>Transformation                Stockage </a:t>
            </a:r>
            <a:endParaRPr b="0" lang="fr-FR" sz="1200" spc="-1" strike="noStrike">
              <a:latin typeface="Arial"/>
            </a:endParaRPr>
          </a:p>
          <a:p>
            <a:pPr marL="285840" indent="-285480" algn="just">
              <a:lnSpc>
                <a:spcPct val="100000"/>
              </a:lnSpc>
              <a:buClr>
                <a:srgbClr val="000000"/>
              </a:buClr>
              <a:buFont typeface="Wingdings" charset="2"/>
              <a:buChar char=""/>
            </a:pPr>
            <a:endParaRPr b="0" lang="fr-FR" sz="1200" spc="-1" strike="noStrike">
              <a:latin typeface="Arial"/>
            </a:endParaRPr>
          </a:p>
          <a:p>
            <a:pPr marL="285840" indent="-285480" algn="just">
              <a:lnSpc>
                <a:spcPct val="100000"/>
              </a:lnSpc>
              <a:buClr>
                <a:srgbClr val="000000"/>
              </a:buClr>
              <a:buFont typeface="Wingdings" charset="2"/>
              <a:buChar char=""/>
            </a:pPr>
            <a:r>
              <a:rPr b="0" lang="fr-FR" sz="1200" spc="-1" strike="noStrike">
                <a:solidFill>
                  <a:srgbClr val="000000"/>
                </a:solidFill>
                <a:latin typeface="Century Gothic"/>
                <a:ea typeface="Century Gothic"/>
              </a:rPr>
              <a:t>Analyse et traitement</a:t>
            </a:r>
            <a:endParaRPr b="0" lang="fr-FR" sz="1200" spc="-1" strike="noStrike">
              <a:latin typeface="Arial"/>
            </a:endParaRPr>
          </a:p>
          <a:p>
            <a:pPr marL="285840" indent="-285480" algn="just">
              <a:lnSpc>
                <a:spcPct val="100000"/>
              </a:lnSpc>
              <a:buClr>
                <a:srgbClr val="000000"/>
              </a:buClr>
              <a:buFont typeface="Wingdings" charset="2"/>
              <a:buChar char=""/>
            </a:pPr>
            <a:endParaRPr b="0" lang="fr-FR" sz="1200" spc="-1" strike="noStrike">
              <a:latin typeface="Arial"/>
            </a:endParaRPr>
          </a:p>
          <a:p>
            <a:pPr marL="285840" indent="-285480" algn="just">
              <a:lnSpc>
                <a:spcPct val="100000"/>
              </a:lnSpc>
              <a:buClr>
                <a:srgbClr val="000000"/>
              </a:buClr>
              <a:buFont typeface="Wingdings" charset="2"/>
              <a:buChar char=""/>
            </a:pPr>
            <a:r>
              <a:rPr b="0" lang="fr-FR" sz="1200" spc="-1" strike="noStrike">
                <a:solidFill>
                  <a:srgbClr val="000000"/>
                </a:solidFill>
                <a:latin typeface="Century Gothic"/>
                <a:ea typeface="Century Gothic"/>
              </a:rPr>
              <a:t>Visualisation</a:t>
            </a:r>
            <a:endParaRPr b="0" lang="fr-FR" sz="1200" spc="-1" strike="noStrike">
              <a:latin typeface="Arial"/>
            </a:endParaRPr>
          </a:p>
        </p:txBody>
      </p:sp>
      <p:sp>
        <p:nvSpPr>
          <p:cNvPr id="48" name="CustomShape 7"/>
          <p:cNvSpPr/>
          <p:nvPr/>
        </p:nvSpPr>
        <p:spPr>
          <a:xfrm>
            <a:off x="2232000" y="8627760"/>
            <a:ext cx="4378320" cy="516240"/>
          </a:xfrm>
          <a:prstGeom prst="rect">
            <a:avLst/>
          </a:prstGeom>
          <a:noFill/>
          <a:ln>
            <a:noFill/>
          </a:ln>
        </p:spPr>
        <p:style>
          <a:lnRef idx="0"/>
          <a:fillRef idx="0"/>
          <a:effectRef idx="0"/>
          <a:fontRef idx="minor"/>
        </p:style>
        <p:txBody>
          <a:bodyPr lIns="90000" rIns="90000" tIns="45000" bIns="45000"/>
          <a:p>
            <a:pPr algn="just">
              <a:lnSpc>
                <a:spcPct val="100000"/>
              </a:lnSpc>
            </a:pPr>
            <a:r>
              <a:rPr b="0" lang="fr-FR" sz="1600" spc="-1" strike="noStrike">
                <a:solidFill>
                  <a:srgbClr val="000000"/>
                </a:solidFill>
                <a:latin typeface="Century Gothic"/>
                <a:ea typeface="Century Gothic"/>
              </a:rPr>
              <a:t>Architecture</a:t>
            </a:r>
            <a:endParaRPr b="0" lang="fr-FR" sz="1600" spc="-1" strike="noStrike">
              <a:latin typeface="Arial"/>
            </a:endParaRPr>
          </a:p>
          <a:p>
            <a:pPr algn="just">
              <a:lnSpc>
                <a:spcPct val="100000"/>
              </a:lnSpc>
            </a:pPr>
            <a:r>
              <a:rPr b="0" lang="fr-FR" sz="1200" spc="-1" strike="noStrike">
                <a:solidFill>
                  <a:srgbClr val="000000"/>
                </a:solidFill>
                <a:latin typeface="Century Gothic"/>
                <a:ea typeface="Century Gothic"/>
              </a:rPr>
              <a:t>Batch</a:t>
            </a:r>
            <a:endParaRPr b="0" lang="fr-FR" sz="1200" spc="-1" strike="noStrike">
              <a:latin typeface="Arial"/>
            </a:endParaRPr>
          </a:p>
        </p:txBody>
      </p:sp>
      <p:sp>
        <p:nvSpPr>
          <p:cNvPr id="49" name="CustomShape 8"/>
          <p:cNvSpPr/>
          <p:nvPr/>
        </p:nvSpPr>
        <p:spPr>
          <a:xfrm>
            <a:off x="152280" y="2215800"/>
            <a:ext cx="1974960" cy="27702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fr-FR" sz="1800" spc="-1" strike="noStrike">
                <a:solidFill>
                  <a:srgbClr val="000000"/>
                </a:solidFill>
                <a:latin typeface="Century Gothic"/>
                <a:ea typeface="Century Gothic"/>
              </a:rPr>
              <a:t>EQUIPE 2</a:t>
            </a:r>
            <a:endParaRPr b="0" lang="fr-FR" sz="1800" spc="-1" strike="noStrike">
              <a:latin typeface="Arial"/>
            </a:endParaRPr>
          </a:p>
          <a:p>
            <a:pPr marL="285840" indent="-285480">
              <a:lnSpc>
                <a:spcPct val="100000"/>
              </a:lnSpc>
              <a:buClr>
                <a:srgbClr val="000000"/>
              </a:buClr>
              <a:buFont typeface="Courier New"/>
              <a:buChar char="o"/>
            </a:pPr>
            <a:r>
              <a:rPr b="0" lang="fr-FR" sz="1400" spc="-1" strike="noStrike">
                <a:solidFill>
                  <a:srgbClr val="000000"/>
                </a:solidFill>
                <a:latin typeface="Century Gothic"/>
                <a:ea typeface="Century Gothic"/>
              </a:rPr>
              <a:t>Ahmed</a:t>
            </a:r>
            <a:endParaRPr b="0" lang="fr-FR" sz="1400" spc="-1" strike="noStrike">
              <a:latin typeface="Arial"/>
            </a:endParaRPr>
          </a:p>
          <a:p>
            <a:pPr marL="285840" indent="-285480">
              <a:lnSpc>
                <a:spcPct val="100000"/>
              </a:lnSpc>
              <a:buClr>
                <a:srgbClr val="000000"/>
              </a:buClr>
              <a:buFont typeface="Courier New"/>
              <a:buChar char="o"/>
            </a:pPr>
            <a:r>
              <a:rPr b="0" lang="fr-FR" sz="1400" spc="-1" strike="noStrike">
                <a:solidFill>
                  <a:srgbClr val="000000"/>
                </a:solidFill>
                <a:latin typeface="Century Gothic"/>
                <a:ea typeface="Century Gothic"/>
              </a:rPr>
              <a:t>Aurélien</a:t>
            </a:r>
            <a:endParaRPr b="0" lang="fr-FR" sz="1400" spc="-1" strike="noStrike">
              <a:latin typeface="Arial"/>
            </a:endParaRPr>
          </a:p>
          <a:p>
            <a:pPr marL="285840" indent="-285480">
              <a:lnSpc>
                <a:spcPct val="100000"/>
              </a:lnSpc>
              <a:buClr>
                <a:srgbClr val="000000"/>
              </a:buClr>
              <a:buFont typeface="Courier New"/>
              <a:buChar char="o"/>
            </a:pPr>
            <a:r>
              <a:rPr b="0" lang="fr-FR" sz="1400" spc="-1" strike="noStrike">
                <a:solidFill>
                  <a:srgbClr val="000000"/>
                </a:solidFill>
                <a:latin typeface="Century Gothic"/>
                <a:ea typeface="Century Gothic"/>
              </a:rPr>
              <a:t>Diren</a:t>
            </a:r>
            <a:endParaRPr b="0" lang="fr-FR" sz="1400" spc="-1" strike="noStrike">
              <a:latin typeface="Arial"/>
            </a:endParaRPr>
          </a:p>
          <a:p>
            <a:pPr marL="285840" indent="-285480">
              <a:lnSpc>
                <a:spcPct val="100000"/>
              </a:lnSpc>
              <a:buClr>
                <a:srgbClr val="000000"/>
              </a:buClr>
              <a:buFont typeface="Courier New"/>
              <a:buChar char="o"/>
            </a:pPr>
            <a:r>
              <a:rPr b="0" lang="fr-FR" sz="1400" spc="-1" strike="noStrike">
                <a:solidFill>
                  <a:srgbClr val="000000"/>
                </a:solidFill>
                <a:latin typeface="Century Gothic"/>
                <a:ea typeface="Century Gothic"/>
              </a:rPr>
              <a:t>Jamal</a:t>
            </a:r>
            <a:endParaRPr b="0" lang="fr-FR" sz="1400" spc="-1" strike="noStrike">
              <a:latin typeface="Arial"/>
            </a:endParaRPr>
          </a:p>
          <a:p>
            <a:pPr marL="285840" indent="-285480">
              <a:lnSpc>
                <a:spcPct val="100000"/>
              </a:lnSpc>
              <a:buClr>
                <a:srgbClr val="000000"/>
              </a:buClr>
              <a:buFont typeface="Courier New"/>
              <a:buChar char="o"/>
            </a:pPr>
            <a:r>
              <a:rPr b="0" lang="fr-FR" sz="1400" spc="-1" strike="noStrike">
                <a:solidFill>
                  <a:srgbClr val="000000"/>
                </a:solidFill>
                <a:latin typeface="Century Gothic"/>
                <a:ea typeface="Century Gothic"/>
              </a:rPr>
              <a:t>Kamel</a:t>
            </a: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a:p>
            <a:pPr marL="285840" indent="-285480">
              <a:lnSpc>
                <a:spcPct val="100000"/>
              </a:lnSpc>
              <a:buClr>
                <a:srgbClr val="000000"/>
              </a:buClr>
              <a:buFont typeface="Wingdings" charset="2"/>
              <a:buChar char=""/>
            </a:pPr>
            <a:r>
              <a:rPr b="0" lang="fr-FR" sz="1800" spc="-1" strike="noStrike">
                <a:solidFill>
                  <a:srgbClr val="000000"/>
                </a:solidFill>
                <a:latin typeface="Century Gothic"/>
                <a:ea typeface="Century Gothic"/>
              </a:rPr>
              <a:t>FORMATEUR</a:t>
            </a:r>
            <a:endParaRPr b="0" lang="fr-FR" sz="1800" spc="-1" strike="noStrike">
              <a:latin typeface="Arial"/>
            </a:endParaRPr>
          </a:p>
          <a:p>
            <a:pPr>
              <a:lnSpc>
                <a:spcPct val="100000"/>
              </a:lnSpc>
            </a:pPr>
            <a:r>
              <a:rPr b="0" lang="fr-FR" sz="1400" spc="-1" strike="noStrike">
                <a:solidFill>
                  <a:srgbClr val="000000"/>
                </a:solidFill>
                <a:latin typeface="Century Gothic"/>
                <a:ea typeface="Century Gothic"/>
              </a:rPr>
              <a:t>Yassine EL MAATAOUI</a:t>
            </a:r>
            <a:endParaRPr b="0" lang="fr-FR" sz="1400" spc="-1" strike="noStrike">
              <a:latin typeface="Arial"/>
            </a:endParaRPr>
          </a:p>
        </p:txBody>
      </p:sp>
      <p:pic>
        <p:nvPicPr>
          <p:cNvPr id="50" name="Image 17" descr=""/>
          <p:cNvPicPr/>
          <p:nvPr/>
        </p:nvPicPr>
        <p:blipFill>
          <a:blip r:embed="rId2"/>
          <a:srcRect l="0" t="945" r="59767" b="0"/>
          <a:stretch/>
        </p:blipFill>
        <p:spPr>
          <a:xfrm>
            <a:off x="140760" y="9186480"/>
            <a:ext cx="2048760" cy="1109520"/>
          </a:xfrm>
          <a:prstGeom prst="rect">
            <a:avLst/>
          </a:prstGeom>
          <a:ln>
            <a:noFill/>
          </a:ln>
        </p:spPr>
      </p:pic>
      <p:pic>
        <p:nvPicPr>
          <p:cNvPr id="51" name="Picture 2" descr=""/>
          <p:cNvPicPr/>
          <p:nvPr/>
        </p:nvPicPr>
        <p:blipFill>
          <a:blip r:embed="rId3"/>
          <a:stretch/>
        </p:blipFill>
        <p:spPr>
          <a:xfrm>
            <a:off x="5328000" y="6900120"/>
            <a:ext cx="554040" cy="371880"/>
          </a:xfrm>
          <a:prstGeom prst="rect">
            <a:avLst/>
          </a:prstGeom>
          <a:ln>
            <a:noFill/>
          </a:ln>
        </p:spPr>
      </p:pic>
      <p:pic>
        <p:nvPicPr>
          <p:cNvPr id="52" name="" descr=""/>
          <p:cNvPicPr/>
          <p:nvPr/>
        </p:nvPicPr>
        <p:blipFill>
          <a:blip r:embed="rId4"/>
          <a:stretch/>
        </p:blipFill>
        <p:spPr>
          <a:xfrm>
            <a:off x="3731040" y="6840000"/>
            <a:ext cx="732960" cy="360000"/>
          </a:xfrm>
          <a:prstGeom prst="rect">
            <a:avLst/>
          </a:prstGeom>
          <a:ln>
            <a:noFill/>
          </a:ln>
        </p:spPr>
      </p:pic>
      <p:pic>
        <p:nvPicPr>
          <p:cNvPr id="53" name="" descr=""/>
          <p:cNvPicPr/>
          <p:nvPr/>
        </p:nvPicPr>
        <p:blipFill>
          <a:blip r:embed="rId5"/>
          <a:stretch/>
        </p:blipFill>
        <p:spPr>
          <a:xfrm>
            <a:off x="4752000" y="6394320"/>
            <a:ext cx="927360" cy="517680"/>
          </a:xfrm>
          <a:prstGeom prst="rect">
            <a:avLst/>
          </a:prstGeom>
          <a:ln>
            <a:noFill/>
          </a:ln>
        </p:spPr>
      </p:pic>
      <p:pic>
        <p:nvPicPr>
          <p:cNvPr id="54" name="" descr=""/>
          <p:cNvPicPr/>
          <p:nvPr/>
        </p:nvPicPr>
        <p:blipFill>
          <a:blip r:embed="rId6"/>
          <a:stretch/>
        </p:blipFill>
        <p:spPr>
          <a:xfrm rot="21562200">
            <a:off x="3747240" y="7567560"/>
            <a:ext cx="1443240" cy="6228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6741</TotalTime>
  <Application>LibreOffice/6.0.6.2$Linux_X86_64 LibreOffice_project/00m0$Build-2</Application>
  <Words>116</Words>
  <Paragraphs>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2018-12-23T22:32:27Z</dcterms:created>
  <dc:creator>Utilisateur de Microsoft Office</dc:creator>
  <dc:description/>
  <dc:language>fr-FR</dc:language>
  <cp:lastModifiedBy/>
  <cp:lastPrinted>2018-12-28T14:56:12Z</cp:lastPrinted>
  <dcterms:modified xsi:type="dcterms:W3CDTF">2019-01-25T12:22:04Z</dcterms:modified>
  <cp:revision>42</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Personnalisé</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