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0799763" cy="7199313"/>
  <p:notesSz cx="6858000" cy="9144000"/>
  <p:defaultTextStyle>
    <a:defPPr>
      <a:defRPr lang="en-US"/>
    </a:defPPr>
    <a:lvl1pPr marL="0" algn="l" defTabSz="951433" rtl="0" eaLnBrk="1" latinLnBrk="0" hangingPunct="1">
      <a:defRPr sz="1873" kern="1200">
        <a:solidFill>
          <a:schemeClr val="tx1"/>
        </a:solidFill>
        <a:latin typeface="+mn-lt"/>
        <a:ea typeface="+mn-ea"/>
        <a:cs typeface="+mn-cs"/>
      </a:defRPr>
    </a:lvl1pPr>
    <a:lvl2pPr marL="475717" algn="l" defTabSz="951433" rtl="0" eaLnBrk="1" latinLnBrk="0" hangingPunct="1">
      <a:defRPr sz="1873" kern="1200">
        <a:solidFill>
          <a:schemeClr val="tx1"/>
        </a:solidFill>
        <a:latin typeface="+mn-lt"/>
        <a:ea typeface="+mn-ea"/>
        <a:cs typeface="+mn-cs"/>
      </a:defRPr>
    </a:lvl2pPr>
    <a:lvl3pPr marL="951433" algn="l" defTabSz="951433" rtl="0" eaLnBrk="1" latinLnBrk="0" hangingPunct="1">
      <a:defRPr sz="1873" kern="1200">
        <a:solidFill>
          <a:schemeClr val="tx1"/>
        </a:solidFill>
        <a:latin typeface="+mn-lt"/>
        <a:ea typeface="+mn-ea"/>
        <a:cs typeface="+mn-cs"/>
      </a:defRPr>
    </a:lvl3pPr>
    <a:lvl4pPr marL="1427150" algn="l" defTabSz="951433" rtl="0" eaLnBrk="1" latinLnBrk="0" hangingPunct="1">
      <a:defRPr sz="1873" kern="1200">
        <a:solidFill>
          <a:schemeClr val="tx1"/>
        </a:solidFill>
        <a:latin typeface="+mn-lt"/>
        <a:ea typeface="+mn-ea"/>
        <a:cs typeface="+mn-cs"/>
      </a:defRPr>
    </a:lvl4pPr>
    <a:lvl5pPr marL="1902866" algn="l" defTabSz="951433" rtl="0" eaLnBrk="1" latinLnBrk="0" hangingPunct="1">
      <a:defRPr sz="1873" kern="1200">
        <a:solidFill>
          <a:schemeClr val="tx1"/>
        </a:solidFill>
        <a:latin typeface="+mn-lt"/>
        <a:ea typeface="+mn-ea"/>
        <a:cs typeface="+mn-cs"/>
      </a:defRPr>
    </a:lvl5pPr>
    <a:lvl6pPr marL="2378583" algn="l" defTabSz="951433" rtl="0" eaLnBrk="1" latinLnBrk="0" hangingPunct="1">
      <a:defRPr sz="1873" kern="1200">
        <a:solidFill>
          <a:schemeClr val="tx1"/>
        </a:solidFill>
        <a:latin typeface="+mn-lt"/>
        <a:ea typeface="+mn-ea"/>
        <a:cs typeface="+mn-cs"/>
      </a:defRPr>
    </a:lvl6pPr>
    <a:lvl7pPr marL="2854300" algn="l" defTabSz="951433" rtl="0" eaLnBrk="1" latinLnBrk="0" hangingPunct="1">
      <a:defRPr sz="1873" kern="1200">
        <a:solidFill>
          <a:schemeClr val="tx1"/>
        </a:solidFill>
        <a:latin typeface="+mn-lt"/>
        <a:ea typeface="+mn-ea"/>
        <a:cs typeface="+mn-cs"/>
      </a:defRPr>
    </a:lvl7pPr>
    <a:lvl8pPr marL="3330016" algn="l" defTabSz="951433" rtl="0" eaLnBrk="1" latinLnBrk="0" hangingPunct="1">
      <a:defRPr sz="1873" kern="1200">
        <a:solidFill>
          <a:schemeClr val="tx1"/>
        </a:solidFill>
        <a:latin typeface="+mn-lt"/>
        <a:ea typeface="+mn-ea"/>
        <a:cs typeface="+mn-cs"/>
      </a:defRPr>
    </a:lvl8pPr>
    <a:lvl9pPr marL="3805733" algn="l" defTabSz="951433" rtl="0" eaLnBrk="1" latinLnBrk="0" hangingPunct="1">
      <a:defRPr sz="1873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178222"/>
            <a:ext cx="9179799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3781306"/>
            <a:ext cx="8099822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D2957-1A61-41AF-8878-4A250F6F666C}" type="datetimeFigureOut">
              <a:rPr lang="fr-FR" smtClean="0"/>
              <a:t>30/04/2021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9F5C8-F876-4723-8F50-0EA5938B05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8442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D2957-1A61-41AF-8878-4A250F6F666C}" type="datetimeFigureOut">
              <a:rPr lang="fr-FR" smtClean="0"/>
              <a:t>30/04/2021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9F5C8-F876-4723-8F50-0EA5938B05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0065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383297"/>
            <a:ext cx="2328699" cy="610108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383297"/>
            <a:ext cx="6851100" cy="6101085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D2957-1A61-41AF-8878-4A250F6F666C}" type="datetimeFigureOut">
              <a:rPr lang="fr-FR" smtClean="0"/>
              <a:t>30/04/2021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9F5C8-F876-4723-8F50-0EA5938B05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8240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D2957-1A61-41AF-8878-4A250F6F666C}" type="datetimeFigureOut">
              <a:rPr lang="fr-FR" smtClean="0"/>
              <a:t>30/04/2021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9F5C8-F876-4723-8F50-0EA5938B05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5491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794831"/>
            <a:ext cx="9314796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4817876"/>
            <a:ext cx="9314796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D2957-1A61-41AF-8878-4A250F6F666C}" type="datetimeFigureOut">
              <a:rPr lang="fr-FR" smtClean="0"/>
              <a:t>30/04/2021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9F5C8-F876-4723-8F50-0EA5938B05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382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916484"/>
            <a:ext cx="4589899" cy="456789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916484"/>
            <a:ext cx="4589899" cy="456789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D2957-1A61-41AF-8878-4A250F6F666C}" type="datetimeFigureOut">
              <a:rPr lang="fr-FR" smtClean="0"/>
              <a:t>30/04/2021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9F5C8-F876-4723-8F50-0EA5938B05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6010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383299"/>
            <a:ext cx="9314796" cy="1391534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1764832"/>
            <a:ext cx="4568805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2629749"/>
            <a:ext cx="4568805" cy="3867965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1764832"/>
            <a:ext cx="459130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2629749"/>
            <a:ext cx="4591306" cy="3867965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D2957-1A61-41AF-8878-4A250F6F666C}" type="datetimeFigureOut">
              <a:rPr lang="fr-FR" smtClean="0"/>
              <a:t>30/04/2021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9F5C8-F876-4723-8F50-0EA5938B05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9538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D2957-1A61-41AF-8878-4A250F6F666C}" type="datetimeFigureOut">
              <a:rPr lang="fr-FR" smtClean="0"/>
              <a:t>30/04/2021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9F5C8-F876-4723-8F50-0EA5938B05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6511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D2957-1A61-41AF-8878-4A250F6F666C}" type="datetimeFigureOut">
              <a:rPr lang="fr-FR" smtClean="0"/>
              <a:t>30/04/2021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9F5C8-F876-4723-8F50-0EA5938B05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1857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036570"/>
            <a:ext cx="5467380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D2957-1A61-41AF-8878-4A250F6F666C}" type="datetimeFigureOut">
              <a:rPr lang="fr-FR" smtClean="0"/>
              <a:t>30/04/2021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9F5C8-F876-4723-8F50-0EA5938B05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9735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036570"/>
            <a:ext cx="5467380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D2957-1A61-41AF-8878-4A250F6F666C}" type="datetimeFigureOut">
              <a:rPr lang="fr-FR" smtClean="0"/>
              <a:t>30/04/2021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9F5C8-F876-4723-8F50-0EA5938B05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300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383299"/>
            <a:ext cx="9314796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916484"/>
            <a:ext cx="9314796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D2957-1A61-41AF-8878-4A250F6F666C}" type="datetimeFigureOut">
              <a:rPr lang="fr-FR" smtClean="0"/>
              <a:t>30/04/2021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6672698"/>
            <a:ext cx="364492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9F5C8-F876-4723-8F50-0EA5938B05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876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234" y="0"/>
            <a:ext cx="8534400" cy="97155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220" y="6170611"/>
            <a:ext cx="892492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08784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0</Words>
  <Application>Microsoft Office PowerPoint</Application>
  <PresentationFormat>Personnalisé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Aurélien Madouasse</dc:creator>
  <cp:lastModifiedBy>Aurélien Madouasse</cp:lastModifiedBy>
  <cp:revision>8</cp:revision>
  <dcterms:created xsi:type="dcterms:W3CDTF">2021-04-30T05:15:13Z</dcterms:created>
  <dcterms:modified xsi:type="dcterms:W3CDTF">2021-04-30T05:40:37Z</dcterms:modified>
</cp:coreProperties>
</file>