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0" r:id="rId4"/>
    <p:sldId id="261" r:id="rId5"/>
    <p:sldId id="259" r:id="rId6"/>
    <p:sldId id="263" r:id="rId7"/>
    <p:sldId id="264" r:id="rId8"/>
    <p:sldId id="265" r:id="rId9"/>
    <p:sldId id="267" r:id="rId10"/>
    <p:sldId id="268" r:id="rId11"/>
    <p:sldId id="269" r:id="rId12"/>
    <p:sldId id="270" r:id="rId13"/>
    <p:sldId id="272" r:id="rId14"/>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9B2979-11D3-7E1E-3401-10F64D8D5FD1}" name="Aurelija Putramentaitė" initials="AP" userId="94ebdc63db10037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4D186"/>
    <a:srgbClr val="31D084"/>
    <a:srgbClr val="59C0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7369C-86BC-4ECF-8E88-F923F6B7DD6F}" v="197" dt="2024-04-13T20:22:56.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notesViewPr>
    <p:cSldViewPr snapToGrid="0">
      <p:cViewPr varScale="1">
        <p:scale>
          <a:sx n="62" d="100"/>
          <a:sy n="62" d="100"/>
        </p:scale>
        <p:origin x="2371"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ja Putramentaitė" userId="94ebdc63db100377" providerId="LiveId" clId="{23B7369C-86BC-4ECF-8E88-F923F6B7DD6F}"/>
    <pc:docChg chg="undo redo custSel addSld delSld modSld sldOrd modMainMaster">
      <pc:chgData name="Aurelija Putramentaitė" userId="94ebdc63db100377" providerId="LiveId" clId="{23B7369C-86BC-4ECF-8E88-F923F6B7DD6F}" dt="2024-07-16T10:21:57.566" v="9707" actId="2696"/>
      <pc:docMkLst>
        <pc:docMk/>
      </pc:docMkLst>
      <pc:sldChg chg="addSp delSp modSp new mod setBg setClrOvrMap">
        <pc:chgData name="Aurelija Putramentaitė" userId="94ebdc63db100377" providerId="LiveId" clId="{23B7369C-86BC-4ECF-8E88-F923F6B7DD6F}" dt="2024-07-16T10:20:51.341" v="9700" actId="478"/>
        <pc:sldMkLst>
          <pc:docMk/>
          <pc:sldMk cId="3264478721" sldId="256"/>
        </pc:sldMkLst>
        <pc:spChg chg="del mod">
          <ac:chgData name="Aurelija Putramentaitė" userId="94ebdc63db100377" providerId="LiveId" clId="{23B7369C-86BC-4ECF-8E88-F923F6B7DD6F}" dt="2024-07-16T10:20:42.397" v="9697" actId="478"/>
          <ac:spMkLst>
            <pc:docMk/>
            <pc:sldMk cId="3264478721" sldId="256"/>
            <ac:spMk id="2" creationId="{F0D06755-F3C7-18A2-51E0-3996D1E41CB9}"/>
          </ac:spMkLst>
        </pc:spChg>
        <pc:spChg chg="del mod">
          <ac:chgData name="Aurelija Putramentaitė" userId="94ebdc63db100377" providerId="LiveId" clId="{23B7369C-86BC-4ECF-8E88-F923F6B7DD6F}" dt="2024-07-16T10:20:48.427" v="9699" actId="478"/>
          <ac:spMkLst>
            <pc:docMk/>
            <pc:sldMk cId="3264478721" sldId="256"/>
            <ac:spMk id="3" creationId="{FB0FE125-C786-AC21-4D25-12CF590787EA}"/>
          </ac:spMkLst>
        </pc:spChg>
        <pc:spChg chg="add del mod">
          <ac:chgData name="Aurelija Putramentaitė" userId="94ebdc63db100377" providerId="LiveId" clId="{23B7369C-86BC-4ECF-8E88-F923F6B7DD6F}" dt="2024-07-16T10:20:45.217" v="9698" actId="478"/>
          <ac:spMkLst>
            <pc:docMk/>
            <pc:sldMk cId="3264478721" sldId="256"/>
            <ac:spMk id="6" creationId="{41508A35-8FF4-92AE-011F-832AD3F72149}"/>
          </ac:spMkLst>
        </pc:spChg>
        <pc:spChg chg="add del mod">
          <ac:chgData name="Aurelija Putramentaitė" userId="94ebdc63db100377" providerId="LiveId" clId="{23B7369C-86BC-4ECF-8E88-F923F6B7DD6F}" dt="2024-07-16T10:20:51.341" v="9700" actId="478"/>
          <ac:spMkLst>
            <pc:docMk/>
            <pc:sldMk cId="3264478721" sldId="256"/>
            <ac:spMk id="8" creationId="{6A2EBF10-CF46-E8C8-331A-F0C465300A62}"/>
          </ac:spMkLst>
        </pc:spChg>
        <pc:spChg chg="add del">
          <ac:chgData name="Aurelija Putramentaitė" userId="94ebdc63db100377" providerId="LiveId" clId="{23B7369C-86BC-4ECF-8E88-F923F6B7DD6F}" dt="2024-04-13T20:23:15.422" v="9586" actId="26606"/>
          <ac:spMkLst>
            <pc:docMk/>
            <pc:sldMk cId="3264478721" sldId="256"/>
            <ac:spMk id="10" creationId="{71B2258F-86CA-4D4D-8270-BC05FCDEBFB3}"/>
          </ac:spMkLst>
        </pc:spChg>
        <pc:spChg chg="add del">
          <ac:chgData name="Aurelija Putramentaitė" userId="94ebdc63db100377" providerId="LiveId" clId="{23B7369C-86BC-4ECF-8E88-F923F6B7DD6F}" dt="2024-04-13T20:23:22.908" v="9588" actId="26606"/>
          <ac:spMkLst>
            <pc:docMk/>
            <pc:sldMk cId="3264478721" sldId="256"/>
            <ac:spMk id="12" creationId="{097CD68E-23E3-4007-8847-CD0944C4F7BE}"/>
          </ac:spMkLst>
        </pc:spChg>
        <pc:spChg chg="add del">
          <ac:chgData name="Aurelija Putramentaitė" userId="94ebdc63db100377" providerId="LiveId" clId="{23B7369C-86BC-4ECF-8E88-F923F6B7DD6F}" dt="2024-04-13T20:23:22.908" v="9588" actId="26606"/>
          <ac:spMkLst>
            <pc:docMk/>
            <pc:sldMk cId="3264478721" sldId="256"/>
            <ac:spMk id="13" creationId="{E91DC736-0EF8-4F87-9146-EBF1D2EE4D3D}"/>
          </ac:spMkLst>
        </pc:spChg>
        <pc:spChg chg="add del">
          <ac:chgData name="Aurelija Putramentaitė" userId="94ebdc63db100377" providerId="LiveId" clId="{23B7369C-86BC-4ECF-8E88-F923F6B7DD6F}" dt="2024-04-13T20:23:22.908" v="9588" actId="26606"/>
          <ac:spMkLst>
            <pc:docMk/>
            <pc:sldMk cId="3264478721" sldId="256"/>
            <ac:spMk id="14" creationId="{AF2F604E-43BE-4DC3-B983-E071523364F8}"/>
          </ac:spMkLst>
        </pc:spChg>
        <pc:spChg chg="add del">
          <ac:chgData name="Aurelija Putramentaitė" userId="94ebdc63db100377" providerId="LiveId" clId="{23B7369C-86BC-4ECF-8E88-F923F6B7DD6F}" dt="2024-04-13T20:23:22.908" v="9588" actId="26606"/>
          <ac:spMkLst>
            <pc:docMk/>
            <pc:sldMk cId="3264478721" sldId="256"/>
            <ac:spMk id="16" creationId="{08C9B587-E65E-4B52-B37C-ABEBB6E87928}"/>
          </ac:spMkLst>
        </pc:spChg>
        <pc:spChg chg="add del">
          <ac:chgData name="Aurelija Putramentaitė" userId="94ebdc63db100377" providerId="LiveId" clId="{23B7369C-86BC-4ECF-8E88-F923F6B7DD6F}" dt="2024-04-13T20:28:48.645" v="9590" actId="26606"/>
          <ac:spMkLst>
            <pc:docMk/>
            <pc:sldMk cId="3264478721" sldId="256"/>
            <ac:spMk id="18" creationId="{6F828D28-8E09-41CC-8229-3070B5467A96}"/>
          </ac:spMkLst>
        </pc:spChg>
        <pc:spChg chg="add del">
          <ac:chgData name="Aurelija Putramentaitė" userId="94ebdc63db100377" providerId="LiveId" clId="{23B7369C-86BC-4ECF-8E88-F923F6B7DD6F}" dt="2024-04-13T20:28:48.645" v="9590" actId="26606"/>
          <ac:spMkLst>
            <pc:docMk/>
            <pc:sldMk cId="3264478721" sldId="256"/>
            <ac:spMk id="19" creationId="{D5B012D8-7F27-4758-9AC6-C889B154BD73}"/>
          </ac:spMkLst>
        </pc:spChg>
        <pc:spChg chg="add del">
          <ac:chgData name="Aurelija Putramentaitė" userId="94ebdc63db100377" providerId="LiveId" clId="{23B7369C-86BC-4ECF-8E88-F923F6B7DD6F}" dt="2024-04-13T20:28:48.645" v="9590" actId="26606"/>
          <ac:spMkLst>
            <pc:docMk/>
            <pc:sldMk cId="3264478721" sldId="256"/>
            <ac:spMk id="20" creationId="{4063B759-00FC-46D1-9898-8E8625268FAF}"/>
          </ac:spMkLst>
        </pc:spChg>
        <pc:spChg chg="add del">
          <ac:chgData name="Aurelija Putramentaitė" userId="94ebdc63db100377" providerId="LiveId" clId="{23B7369C-86BC-4ECF-8E88-F923F6B7DD6F}" dt="2024-04-13T20:28:59.958" v="9592" actId="26606"/>
          <ac:spMkLst>
            <pc:docMk/>
            <pc:sldMk cId="3264478721" sldId="256"/>
            <ac:spMk id="22" creationId="{71B2258F-86CA-4D4D-8270-BC05FCDEBFB3}"/>
          </ac:spMkLst>
        </pc:spChg>
        <pc:spChg chg="add del">
          <ac:chgData name="Aurelija Putramentaitė" userId="94ebdc63db100377" providerId="LiveId" clId="{23B7369C-86BC-4ECF-8E88-F923F6B7DD6F}" dt="2024-04-13T20:29:09.317" v="9594" actId="26606"/>
          <ac:spMkLst>
            <pc:docMk/>
            <pc:sldMk cId="3264478721" sldId="256"/>
            <ac:spMk id="24" creationId="{0671A8AE-40A1-4631-A6B8-581AFF065482}"/>
          </ac:spMkLst>
        </pc:spChg>
        <pc:spChg chg="add del">
          <ac:chgData name="Aurelija Putramentaitė" userId="94ebdc63db100377" providerId="LiveId" clId="{23B7369C-86BC-4ECF-8E88-F923F6B7DD6F}" dt="2024-04-13T20:29:09.317" v="9594" actId="26606"/>
          <ac:spMkLst>
            <pc:docMk/>
            <pc:sldMk cId="3264478721" sldId="256"/>
            <ac:spMk id="25" creationId="{AB58EF07-17C2-48CF-ABB0-EEF1F17CB8F0}"/>
          </ac:spMkLst>
        </pc:spChg>
        <pc:spChg chg="add del">
          <ac:chgData name="Aurelija Putramentaitė" userId="94ebdc63db100377" providerId="LiveId" clId="{23B7369C-86BC-4ECF-8E88-F923F6B7DD6F}" dt="2024-04-13T20:29:09.317" v="9594" actId="26606"/>
          <ac:spMkLst>
            <pc:docMk/>
            <pc:sldMk cId="3264478721" sldId="256"/>
            <ac:spMk id="26" creationId="{AF2F604E-43BE-4DC3-B983-E071523364F8}"/>
          </ac:spMkLst>
        </pc:spChg>
        <pc:spChg chg="add del">
          <ac:chgData name="Aurelija Putramentaitė" userId="94ebdc63db100377" providerId="LiveId" clId="{23B7369C-86BC-4ECF-8E88-F923F6B7DD6F}" dt="2024-04-13T20:29:09.317" v="9594" actId="26606"/>
          <ac:spMkLst>
            <pc:docMk/>
            <pc:sldMk cId="3264478721" sldId="256"/>
            <ac:spMk id="27" creationId="{08C9B587-E65E-4B52-B37C-ABEBB6E87928}"/>
          </ac:spMkLst>
        </pc:spChg>
        <pc:spChg chg="add del">
          <ac:chgData name="Aurelija Putramentaitė" userId="94ebdc63db100377" providerId="LiveId" clId="{23B7369C-86BC-4ECF-8E88-F923F6B7DD6F}" dt="2024-04-13T20:29:13.708" v="9596" actId="26606"/>
          <ac:spMkLst>
            <pc:docMk/>
            <pc:sldMk cId="3264478721" sldId="256"/>
            <ac:spMk id="29" creationId="{ECC07320-C2CA-4E29-8481-9D9E143C7788}"/>
          </ac:spMkLst>
        </pc:spChg>
        <pc:spChg chg="add del">
          <ac:chgData name="Aurelija Putramentaitė" userId="94ebdc63db100377" providerId="LiveId" clId="{23B7369C-86BC-4ECF-8E88-F923F6B7DD6F}" dt="2024-04-13T20:29:13.708" v="9596" actId="26606"/>
          <ac:spMkLst>
            <pc:docMk/>
            <pc:sldMk cId="3264478721" sldId="256"/>
            <ac:spMk id="30" creationId="{178FB36B-5BFE-42CA-BC60-1115E0D95EEC}"/>
          </ac:spMkLst>
        </pc:spChg>
        <pc:spChg chg="add del">
          <ac:chgData name="Aurelija Putramentaitė" userId="94ebdc63db100377" providerId="LiveId" clId="{23B7369C-86BC-4ECF-8E88-F923F6B7DD6F}" dt="2024-04-13T20:29:56.842" v="9598" actId="26606"/>
          <ac:spMkLst>
            <pc:docMk/>
            <pc:sldMk cId="3264478721" sldId="256"/>
            <ac:spMk id="32" creationId="{E91DC736-0EF8-4F87-9146-EBF1D2EE4D3D}"/>
          </ac:spMkLst>
        </pc:spChg>
        <pc:spChg chg="add del">
          <ac:chgData name="Aurelija Putramentaitė" userId="94ebdc63db100377" providerId="LiveId" clId="{23B7369C-86BC-4ECF-8E88-F923F6B7DD6F}" dt="2024-04-13T20:29:56.842" v="9598" actId="26606"/>
          <ac:spMkLst>
            <pc:docMk/>
            <pc:sldMk cId="3264478721" sldId="256"/>
            <ac:spMk id="33" creationId="{097CD68E-23E3-4007-8847-CD0944C4F7BE}"/>
          </ac:spMkLst>
        </pc:spChg>
        <pc:spChg chg="add del">
          <ac:chgData name="Aurelija Putramentaitė" userId="94ebdc63db100377" providerId="LiveId" clId="{23B7369C-86BC-4ECF-8E88-F923F6B7DD6F}" dt="2024-04-13T20:29:56.842" v="9598" actId="26606"/>
          <ac:spMkLst>
            <pc:docMk/>
            <pc:sldMk cId="3264478721" sldId="256"/>
            <ac:spMk id="34" creationId="{AF2F604E-43BE-4DC3-B983-E071523364F8}"/>
          </ac:spMkLst>
        </pc:spChg>
        <pc:spChg chg="add del">
          <ac:chgData name="Aurelija Putramentaitė" userId="94ebdc63db100377" providerId="LiveId" clId="{23B7369C-86BC-4ECF-8E88-F923F6B7DD6F}" dt="2024-04-13T20:29:56.842" v="9598" actId="26606"/>
          <ac:spMkLst>
            <pc:docMk/>
            <pc:sldMk cId="3264478721" sldId="256"/>
            <ac:spMk id="35" creationId="{08C9B587-E65E-4B52-B37C-ABEBB6E87928}"/>
          </ac:spMkLst>
        </pc:spChg>
        <pc:spChg chg="add del">
          <ac:chgData name="Aurelija Putramentaitė" userId="94ebdc63db100377" providerId="LiveId" clId="{23B7369C-86BC-4ECF-8E88-F923F6B7DD6F}" dt="2024-04-13T20:31:33.547" v="9614" actId="26606"/>
          <ac:spMkLst>
            <pc:docMk/>
            <pc:sldMk cId="3264478721" sldId="256"/>
            <ac:spMk id="40" creationId="{6F828D28-8E09-41CC-8229-3070B5467A96}"/>
          </ac:spMkLst>
        </pc:spChg>
        <pc:spChg chg="add del">
          <ac:chgData name="Aurelija Putramentaitė" userId="94ebdc63db100377" providerId="LiveId" clId="{23B7369C-86BC-4ECF-8E88-F923F6B7DD6F}" dt="2024-04-13T20:31:33.547" v="9614" actId="26606"/>
          <ac:spMkLst>
            <pc:docMk/>
            <pc:sldMk cId="3264478721" sldId="256"/>
            <ac:spMk id="42" creationId="{D5B012D8-7F27-4758-9AC6-C889B154BD73}"/>
          </ac:spMkLst>
        </pc:spChg>
        <pc:spChg chg="add del">
          <ac:chgData name="Aurelija Putramentaitė" userId="94ebdc63db100377" providerId="LiveId" clId="{23B7369C-86BC-4ECF-8E88-F923F6B7DD6F}" dt="2024-04-13T20:31:33.547" v="9614" actId="26606"/>
          <ac:spMkLst>
            <pc:docMk/>
            <pc:sldMk cId="3264478721" sldId="256"/>
            <ac:spMk id="44" creationId="{4063B759-00FC-46D1-9898-8E8625268FAF}"/>
          </ac:spMkLst>
        </pc:spChg>
        <pc:spChg chg="add del">
          <ac:chgData name="Aurelija Putramentaitė" userId="94ebdc63db100377" providerId="LiveId" clId="{23B7369C-86BC-4ECF-8E88-F923F6B7DD6F}" dt="2024-04-13T20:31:33.547" v="9614" actId="26606"/>
          <ac:spMkLst>
            <pc:docMk/>
            <pc:sldMk cId="3264478721" sldId="256"/>
            <ac:spMk id="46" creationId="{E91DC736-0EF8-4F87-9146-EBF1D2EE4D3D}"/>
          </ac:spMkLst>
        </pc:spChg>
        <pc:spChg chg="add del">
          <ac:chgData name="Aurelija Putramentaitė" userId="94ebdc63db100377" providerId="LiveId" clId="{23B7369C-86BC-4ECF-8E88-F923F6B7DD6F}" dt="2024-04-13T20:31:33.547" v="9614" actId="26606"/>
          <ac:spMkLst>
            <pc:docMk/>
            <pc:sldMk cId="3264478721" sldId="256"/>
            <ac:spMk id="47" creationId="{097CD68E-23E3-4007-8847-CD0944C4F7BE}"/>
          </ac:spMkLst>
        </pc:spChg>
        <pc:spChg chg="add del">
          <ac:chgData name="Aurelija Putramentaitė" userId="94ebdc63db100377" providerId="LiveId" clId="{23B7369C-86BC-4ECF-8E88-F923F6B7DD6F}" dt="2024-04-13T20:31:33.547" v="9614" actId="26606"/>
          <ac:spMkLst>
            <pc:docMk/>
            <pc:sldMk cId="3264478721" sldId="256"/>
            <ac:spMk id="48" creationId="{AF2F604E-43BE-4DC3-B983-E071523364F8}"/>
          </ac:spMkLst>
        </pc:spChg>
        <pc:spChg chg="add del">
          <ac:chgData name="Aurelija Putramentaitė" userId="94ebdc63db100377" providerId="LiveId" clId="{23B7369C-86BC-4ECF-8E88-F923F6B7DD6F}" dt="2024-04-13T20:30:30.433" v="9602" actId="26606"/>
          <ac:spMkLst>
            <pc:docMk/>
            <pc:sldMk cId="3264478721" sldId="256"/>
            <ac:spMk id="49" creationId="{E91DC736-0EF8-4F87-9146-EBF1D2EE4D3D}"/>
          </ac:spMkLst>
        </pc:spChg>
        <pc:spChg chg="add del">
          <ac:chgData name="Aurelija Putramentaitė" userId="94ebdc63db100377" providerId="LiveId" clId="{23B7369C-86BC-4ECF-8E88-F923F6B7DD6F}" dt="2024-04-13T20:31:33.547" v="9614" actId="26606"/>
          <ac:spMkLst>
            <pc:docMk/>
            <pc:sldMk cId="3264478721" sldId="256"/>
            <ac:spMk id="50" creationId="{08C9B587-E65E-4B52-B37C-ABEBB6E87928}"/>
          </ac:spMkLst>
        </pc:spChg>
        <pc:spChg chg="add del">
          <ac:chgData name="Aurelija Putramentaitė" userId="94ebdc63db100377" providerId="LiveId" clId="{23B7369C-86BC-4ECF-8E88-F923F6B7DD6F}" dt="2024-04-13T20:30:30.433" v="9602" actId="26606"/>
          <ac:spMkLst>
            <pc:docMk/>
            <pc:sldMk cId="3264478721" sldId="256"/>
            <ac:spMk id="51" creationId="{097CD68E-23E3-4007-8847-CD0944C4F7BE}"/>
          </ac:spMkLst>
        </pc:spChg>
        <pc:spChg chg="add del">
          <ac:chgData name="Aurelija Putramentaitė" userId="94ebdc63db100377" providerId="LiveId" clId="{23B7369C-86BC-4ECF-8E88-F923F6B7DD6F}" dt="2024-04-13T20:30:30.433" v="9602" actId="26606"/>
          <ac:spMkLst>
            <pc:docMk/>
            <pc:sldMk cId="3264478721" sldId="256"/>
            <ac:spMk id="53" creationId="{AF2F604E-43BE-4DC3-B983-E071523364F8}"/>
          </ac:spMkLst>
        </pc:spChg>
        <pc:spChg chg="add del">
          <ac:chgData name="Aurelija Putramentaitė" userId="94ebdc63db100377" providerId="LiveId" clId="{23B7369C-86BC-4ECF-8E88-F923F6B7DD6F}" dt="2024-04-13T20:30:30.433" v="9602" actId="26606"/>
          <ac:spMkLst>
            <pc:docMk/>
            <pc:sldMk cId="3264478721" sldId="256"/>
            <ac:spMk id="55" creationId="{08C9B587-E65E-4B52-B37C-ABEBB6E87928}"/>
          </ac:spMkLst>
        </pc:spChg>
        <pc:spChg chg="add del">
          <ac:chgData name="Aurelija Putramentaitė" userId="94ebdc63db100377" providerId="LiveId" clId="{23B7369C-86BC-4ECF-8E88-F923F6B7DD6F}" dt="2024-04-13T20:30:58.025" v="9608" actId="26606"/>
          <ac:spMkLst>
            <pc:docMk/>
            <pc:sldMk cId="3264478721" sldId="256"/>
            <ac:spMk id="57" creationId="{6CCA5F87-1D1E-45CB-8D83-FC7EEFAD9935}"/>
          </ac:spMkLst>
        </pc:spChg>
        <pc:spChg chg="add del">
          <ac:chgData name="Aurelija Putramentaitė" userId="94ebdc63db100377" providerId="LiveId" clId="{23B7369C-86BC-4ECF-8E88-F923F6B7DD6F}" dt="2024-04-13T20:30:58.025" v="9608" actId="26606"/>
          <ac:spMkLst>
            <pc:docMk/>
            <pc:sldMk cId="3264478721" sldId="256"/>
            <ac:spMk id="58" creationId="{7CCFC2C6-6238-4A2F-93DE-2ADF74AF635E}"/>
          </ac:spMkLst>
        </pc:spChg>
        <pc:spChg chg="add del">
          <ac:chgData name="Aurelija Putramentaitė" userId="94ebdc63db100377" providerId="LiveId" clId="{23B7369C-86BC-4ECF-8E88-F923F6B7DD6F}" dt="2024-04-13T20:30:58.025" v="9608" actId="26606"/>
          <ac:spMkLst>
            <pc:docMk/>
            <pc:sldMk cId="3264478721" sldId="256"/>
            <ac:spMk id="59" creationId="{AF2F604E-43BE-4DC3-B983-E071523364F8}"/>
          </ac:spMkLst>
        </pc:spChg>
        <pc:spChg chg="add del">
          <ac:chgData name="Aurelija Putramentaitė" userId="94ebdc63db100377" providerId="LiveId" clId="{23B7369C-86BC-4ECF-8E88-F923F6B7DD6F}" dt="2024-04-13T20:30:58.025" v="9608" actId="26606"/>
          <ac:spMkLst>
            <pc:docMk/>
            <pc:sldMk cId="3264478721" sldId="256"/>
            <ac:spMk id="60" creationId="{08C9B587-E65E-4B52-B37C-ABEBB6E87928}"/>
          </ac:spMkLst>
        </pc:spChg>
        <pc:picChg chg="add mod ord">
          <ac:chgData name="Aurelija Putramentaitė" userId="94ebdc63db100377" providerId="LiveId" clId="{23B7369C-86BC-4ECF-8E88-F923F6B7DD6F}" dt="2024-04-13T20:33:49.877" v="9667" actId="1076"/>
          <ac:picMkLst>
            <pc:docMk/>
            <pc:sldMk cId="3264478721" sldId="256"/>
            <ac:picMk id="5" creationId="{77B380C3-6CAB-1CD5-06FB-574BB63DB95C}"/>
          </ac:picMkLst>
        </pc:picChg>
      </pc:sldChg>
      <pc:sldChg chg="addSp delSp modSp new mod ord setBg addCm delCm modCm">
        <pc:chgData name="Aurelija Putramentaitė" userId="94ebdc63db100377" providerId="LiveId" clId="{23B7369C-86BC-4ECF-8E88-F923F6B7DD6F}" dt="2024-04-13T20:16:05.237" v="9555" actId="2711"/>
        <pc:sldMkLst>
          <pc:docMk/>
          <pc:sldMk cId="2472161716" sldId="257"/>
        </pc:sldMkLst>
        <pc:spChg chg="mod">
          <ac:chgData name="Aurelija Putramentaitė" userId="94ebdc63db100377" providerId="LiveId" clId="{23B7369C-86BC-4ECF-8E88-F923F6B7DD6F}" dt="2024-04-12T15:55:26.956" v="1206" actId="20577"/>
          <ac:spMkLst>
            <pc:docMk/>
            <pc:sldMk cId="2472161716" sldId="257"/>
            <ac:spMk id="2" creationId="{18737D97-0C25-FD1C-BAB8-082D6A88AA7F}"/>
          </ac:spMkLst>
        </pc:spChg>
        <pc:spChg chg="del mod">
          <ac:chgData name="Aurelija Putramentaitė" userId="94ebdc63db100377" providerId="LiveId" clId="{23B7369C-86BC-4ECF-8E88-F923F6B7DD6F}" dt="2024-04-12T16:15:12.466" v="1836" actId="478"/>
          <ac:spMkLst>
            <pc:docMk/>
            <pc:sldMk cId="2472161716" sldId="257"/>
            <ac:spMk id="3" creationId="{80675469-1185-0757-09DB-5072BD6F6AD2}"/>
          </ac:spMkLst>
        </pc:spChg>
        <pc:spChg chg="add mod">
          <ac:chgData name="Aurelija Putramentaitė" userId="94ebdc63db100377" providerId="LiveId" clId="{23B7369C-86BC-4ECF-8E88-F923F6B7DD6F}" dt="2024-04-13T20:16:05.237" v="9555" actId="2711"/>
          <ac:spMkLst>
            <pc:docMk/>
            <pc:sldMk cId="2472161716" sldId="257"/>
            <ac:spMk id="4" creationId="{C25D267A-79AE-40EC-128D-30CD6EBC20F5}"/>
          </ac:spMkLst>
        </pc:spChg>
        <pc:spChg chg="add mod">
          <ac:chgData name="Aurelija Putramentaitė" userId="94ebdc63db100377" providerId="LiveId" clId="{23B7369C-86BC-4ECF-8E88-F923F6B7DD6F}" dt="2024-04-13T20:16:05.237" v="9555" actId="2711"/>
          <ac:spMkLst>
            <pc:docMk/>
            <pc:sldMk cId="2472161716" sldId="257"/>
            <ac:spMk id="5" creationId="{12A738E8-35F7-4FF1-2F52-1737DF28CDBF}"/>
          </ac:spMkLst>
        </pc:spChg>
        <pc:spChg chg="add mod">
          <ac:chgData name="Aurelija Putramentaitė" userId="94ebdc63db100377" providerId="LiveId" clId="{23B7369C-86BC-4ECF-8E88-F923F6B7DD6F}" dt="2024-04-13T20:16:05.237" v="9555" actId="2711"/>
          <ac:spMkLst>
            <pc:docMk/>
            <pc:sldMk cId="2472161716" sldId="257"/>
            <ac:spMk id="6" creationId="{541F3726-2764-4EA2-8DB6-9B735490D8D0}"/>
          </ac:spMkLst>
        </pc:spChg>
        <pc:spChg chg="add del mod">
          <ac:chgData name="Aurelija Putramentaitė" userId="94ebdc63db100377" providerId="LiveId" clId="{23B7369C-86BC-4ECF-8E88-F923F6B7DD6F}" dt="2024-04-12T16:15:23.124" v="1838" actId="478"/>
          <ac:spMkLst>
            <pc:docMk/>
            <pc:sldMk cId="2472161716" sldId="257"/>
            <ac:spMk id="7" creationId="{E7085DA1-C4AD-9DDC-0998-6C6681BB83DC}"/>
          </ac:spMkLst>
        </pc:spChg>
        <pc:spChg chg="add mod">
          <ac:chgData name="Aurelija Putramentaitė" userId="94ebdc63db100377" providerId="LiveId" clId="{23B7369C-86BC-4ECF-8E88-F923F6B7DD6F}" dt="2024-04-13T20:16:05.237" v="9555" actId="2711"/>
          <ac:spMkLst>
            <pc:docMk/>
            <pc:sldMk cId="2472161716" sldId="257"/>
            <ac:spMk id="8" creationId="{18A5DA18-9058-DB49-367C-18410E7C36E9}"/>
          </ac:spMkLst>
        </pc:spChg>
        <pc:spChg chg="add mod">
          <ac:chgData name="Aurelija Putramentaitė" userId="94ebdc63db100377" providerId="LiveId" clId="{23B7369C-86BC-4ECF-8E88-F923F6B7DD6F}" dt="2024-04-13T19:03:46.523" v="7543" actId="1037"/>
          <ac:spMkLst>
            <pc:docMk/>
            <pc:sldMk cId="2472161716" sldId="257"/>
            <ac:spMk id="9" creationId="{CACBA690-033D-245F-1F17-C82BF35951A9}"/>
          </ac:spMkLst>
        </pc:spChg>
        <pc:spChg chg="add mod ord">
          <ac:chgData name="Aurelija Putramentaitė" userId="94ebdc63db100377" providerId="LiveId" clId="{23B7369C-86BC-4ECF-8E88-F923F6B7DD6F}" dt="2024-04-13T19:03:36.440" v="7492" actId="1036"/>
          <ac:spMkLst>
            <pc:docMk/>
            <pc:sldMk cId="2472161716" sldId="257"/>
            <ac:spMk id="11" creationId="{1186AEBF-83C7-3EBE-92F8-C5F87881EEF0}"/>
          </ac:spMkLst>
        </pc:spChg>
        <pc:spChg chg="add mod">
          <ac:chgData name="Aurelija Putramentaitė" userId="94ebdc63db100377" providerId="LiveId" clId="{23B7369C-86BC-4ECF-8E88-F923F6B7DD6F}" dt="2024-04-13T20:16:05.237" v="9555" actId="2711"/>
          <ac:spMkLst>
            <pc:docMk/>
            <pc:sldMk cId="2472161716" sldId="257"/>
            <ac:spMk id="14" creationId="{A294235D-15B2-1AB0-BCEC-EB12D1C7DBE9}"/>
          </ac:spMkLst>
        </pc:spChg>
        <pc:spChg chg="add mod">
          <ac:chgData name="Aurelija Putramentaitė" userId="94ebdc63db100377" providerId="LiveId" clId="{23B7369C-86BC-4ECF-8E88-F923F6B7DD6F}" dt="2024-04-13T17:13:30.547" v="6559" actId="1076"/>
          <ac:spMkLst>
            <pc:docMk/>
            <pc:sldMk cId="2472161716" sldId="257"/>
            <ac:spMk id="17" creationId="{28EBD7F1-0265-1DE6-44FB-DC15ACA16360}"/>
          </ac:spMkLst>
        </pc:spChg>
        <pc:spChg chg="add mod">
          <ac:chgData name="Aurelija Putramentaitė" userId="94ebdc63db100377" providerId="LiveId" clId="{23B7369C-86BC-4ECF-8E88-F923F6B7DD6F}" dt="2024-04-13T20:16:05.237" v="9555" actId="2711"/>
          <ac:spMkLst>
            <pc:docMk/>
            <pc:sldMk cId="2472161716" sldId="257"/>
            <ac:spMk id="18" creationId="{7A8F0EF0-E2D9-CCDD-208E-C8FDDCF4B1BA}"/>
          </ac:spMkLst>
        </pc:spChg>
        <pc:spChg chg="add del mod">
          <ac:chgData name="Aurelija Putramentaitė" userId="94ebdc63db100377" providerId="LiveId" clId="{23B7369C-86BC-4ECF-8E88-F923F6B7DD6F}" dt="2024-04-12T16:15:20.179" v="1837" actId="478"/>
          <ac:spMkLst>
            <pc:docMk/>
            <pc:sldMk cId="2472161716" sldId="257"/>
            <ac:spMk id="20" creationId="{C162C4B7-64CE-5F80-BEA4-7A2646D2FF81}"/>
          </ac:spMkLst>
        </pc:spChg>
        <pc:spChg chg="add mod">
          <ac:chgData name="Aurelija Putramentaitė" userId="94ebdc63db100377" providerId="LiveId" clId="{23B7369C-86BC-4ECF-8E88-F923F6B7DD6F}" dt="2024-04-13T20:16:05.237" v="9555" actId="2711"/>
          <ac:spMkLst>
            <pc:docMk/>
            <pc:sldMk cId="2472161716" sldId="257"/>
            <ac:spMk id="21" creationId="{186E936A-DC54-42E8-4A2D-470957F11BE0}"/>
          </ac:spMkLst>
        </pc:spChg>
        <pc:spChg chg="add mod">
          <ac:chgData name="Aurelija Putramentaitė" userId="94ebdc63db100377" providerId="LiveId" clId="{23B7369C-86BC-4ECF-8E88-F923F6B7DD6F}" dt="2024-04-13T20:16:05.237" v="9555" actId="2711"/>
          <ac:spMkLst>
            <pc:docMk/>
            <pc:sldMk cId="2472161716" sldId="257"/>
            <ac:spMk id="22" creationId="{0B860B0A-C66F-0C7B-DFAE-3DCFA7C4DB29}"/>
          </ac:spMkLst>
        </pc:spChg>
        <pc:spChg chg="add mod">
          <ac:chgData name="Aurelija Putramentaitė" userId="94ebdc63db100377" providerId="LiveId" clId="{23B7369C-86BC-4ECF-8E88-F923F6B7DD6F}" dt="2024-04-13T15:31:57.342" v="5960" actId="207"/>
          <ac:spMkLst>
            <pc:docMk/>
            <pc:sldMk cId="2472161716" sldId="257"/>
            <ac:spMk id="28" creationId="{1788CB23-5F9E-FE32-E67C-E48E8791756D}"/>
          </ac:spMkLst>
        </pc:spChg>
        <pc:grpChg chg="add mod">
          <ac:chgData name="Aurelija Putramentaitė" userId="94ebdc63db100377" providerId="LiveId" clId="{23B7369C-86BC-4ECF-8E88-F923F6B7DD6F}" dt="2024-04-13T06:51:07.783" v="4929" actId="1035"/>
          <ac:grpSpMkLst>
            <pc:docMk/>
            <pc:sldMk cId="2472161716" sldId="257"/>
            <ac:grpSpMk id="27" creationId="{84693F4D-42F0-6573-B0EA-EAE914907B6C}"/>
          </ac:grpSpMkLst>
        </pc:grpChg>
        <pc:picChg chg="add mod">
          <ac:chgData name="Aurelija Putramentaitė" userId="94ebdc63db100377" providerId="LiveId" clId="{23B7369C-86BC-4ECF-8E88-F923F6B7DD6F}" dt="2024-04-13T06:51:21.626" v="5019" actId="1035"/>
          <ac:picMkLst>
            <pc:docMk/>
            <pc:sldMk cId="2472161716" sldId="257"/>
            <ac:picMk id="7" creationId="{5E718E85-117D-16CB-173A-E474F2293BA5}"/>
          </ac:picMkLst>
        </pc:picChg>
        <pc:picChg chg="add mod">
          <ac:chgData name="Aurelija Putramentaitė" userId="94ebdc63db100377" providerId="LiveId" clId="{23B7369C-86BC-4ECF-8E88-F923F6B7DD6F}" dt="2024-04-13T06:51:49.947" v="5248" actId="1038"/>
          <ac:picMkLst>
            <pc:docMk/>
            <pc:sldMk cId="2472161716" sldId="257"/>
            <ac:picMk id="10" creationId="{FD33E27D-04FC-1ADE-4E59-D684B6B5E950}"/>
          </ac:picMkLst>
        </pc:picChg>
        <pc:picChg chg="add del mod">
          <ac:chgData name="Aurelija Putramentaitė" userId="94ebdc63db100377" providerId="LiveId" clId="{23B7369C-86BC-4ECF-8E88-F923F6B7DD6F}" dt="2024-04-13T06:36:38.745" v="4761" actId="478"/>
          <ac:picMkLst>
            <pc:docMk/>
            <pc:sldMk cId="2472161716" sldId="257"/>
            <ac:picMk id="13" creationId="{03B3607E-0B2A-AC17-C00E-803150F7FD1D}"/>
          </ac:picMkLst>
        </pc:picChg>
        <pc:picChg chg="add del">
          <ac:chgData name="Aurelija Putramentaitė" userId="94ebdc63db100377" providerId="LiveId" clId="{23B7369C-86BC-4ECF-8E88-F923F6B7DD6F}" dt="2024-04-12T16:03:19.202" v="1480" actId="478"/>
          <ac:picMkLst>
            <pc:docMk/>
            <pc:sldMk cId="2472161716" sldId="257"/>
            <ac:picMk id="13" creationId="{B798C21A-C90D-F8B6-D349-09AAF3ABD1FE}"/>
          </ac:picMkLst>
        </pc:picChg>
        <pc:picChg chg="add del mod">
          <ac:chgData name="Aurelija Putramentaitė" userId="94ebdc63db100377" providerId="LiveId" clId="{23B7369C-86BC-4ECF-8E88-F923F6B7DD6F}" dt="2024-04-13T06:36:40.416" v="4762" actId="478"/>
          <ac:picMkLst>
            <pc:docMk/>
            <pc:sldMk cId="2472161716" sldId="257"/>
            <ac:picMk id="15" creationId="{6B669609-F708-9A62-60CE-EAF2928D2D0D}"/>
          </ac:picMkLst>
        </pc:picChg>
        <pc:picChg chg="add mod">
          <ac:chgData name="Aurelija Putramentaitė" userId="94ebdc63db100377" providerId="LiveId" clId="{23B7369C-86BC-4ECF-8E88-F923F6B7DD6F}" dt="2024-04-13T06:51:33.227" v="5130" actId="1036"/>
          <ac:picMkLst>
            <pc:docMk/>
            <pc:sldMk cId="2472161716" sldId="257"/>
            <ac:picMk id="16" creationId="{8C9D52D4-1D02-24E3-1CF0-935C666C768F}"/>
          </ac:picMkLst>
        </pc:picChg>
        <pc:picChg chg="add mod">
          <ac:chgData name="Aurelija Putramentaitė" userId="94ebdc63db100377" providerId="LiveId" clId="{23B7369C-86BC-4ECF-8E88-F923F6B7DD6F}" dt="2024-04-13T15:27:09.494" v="5933" actId="1582"/>
          <ac:picMkLst>
            <pc:docMk/>
            <pc:sldMk cId="2472161716" sldId="257"/>
            <ac:picMk id="20" creationId="{F0BF2C21-422E-527C-DA40-DEAD904C7771}"/>
          </ac:picMkLst>
        </pc:picChg>
        <pc:picChg chg="add mod">
          <ac:chgData name="Aurelija Putramentaitė" userId="94ebdc63db100377" providerId="LiveId" clId="{23B7369C-86BC-4ECF-8E88-F923F6B7DD6F}" dt="2024-04-13T15:27:23.046" v="5934" actId="1582"/>
          <ac:picMkLst>
            <pc:docMk/>
            <pc:sldMk cId="2472161716" sldId="257"/>
            <ac:picMk id="23" creationId="{FA21FB31-63D3-82DB-3E0B-CB834379771B}"/>
          </ac:picMkLst>
        </pc:picChg>
        <pc:picChg chg="add mod">
          <ac:chgData name="Aurelija Putramentaitė" userId="94ebdc63db100377" providerId="LiveId" clId="{23B7369C-86BC-4ECF-8E88-F923F6B7DD6F}" dt="2024-04-13T15:27:37.606" v="5936" actId="1582"/>
          <ac:picMkLst>
            <pc:docMk/>
            <pc:sldMk cId="2472161716" sldId="257"/>
            <ac:picMk id="24" creationId="{D1497D96-E013-8A88-EE17-360BDD3209D7}"/>
          </ac:picMkLst>
        </pc:picChg>
        <pc:picChg chg="add mod">
          <ac:chgData name="Aurelija Putramentaitė" userId="94ebdc63db100377" providerId="LiveId" clId="{23B7369C-86BC-4ECF-8E88-F923F6B7DD6F}" dt="2024-04-13T15:31:14.017" v="5940" actId="1582"/>
          <ac:picMkLst>
            <pc:docMk/>
            <pc:sldMk cId="2472161716" sldId="257"/>
            <ac:picMk id="25" creationId="{CC0DF4F1-C658-3169-889C-F62DD838A641}"/>
          </ac:picMkLst>
        </pc:picChg>
        <pc:picChg chg="add mod">
          <ac:chgData name="Aurelija Putramentaitė" userId="94ebdc63db100377" providerId="LiveId" clId="{23B7369C-86BC-4ECF-8E88-F923F6B7DD6F}" dt="2024-04-13T15:30:51.828" v="5938" actId="1582"/>
          <ac:picMkLst>
            <pc:docMk/>
            <pc:sldMk cId="2472161716" sldId="257"/>
            <ac:picMk id="26" creationId="{AB8AAEA4-D933-9815-8E01-7A994481D103}"/>
          </ac:picMkLst>
        </pc:picChg>
        <pc:extLst>
          <p:ext xmlns:p="http://schemas.openxmlformats.org/presentationml/2006/main" uri="{D6D511B9-2390-475A-947B-AFAB55BFBCF1}">
            <pc226:cmChg xmlns:pc226="http://schemas.microsoft.com/office/powerpoint/2022/06/main/command" chg="add del mod modRxn">
              <pc226:chgData name="Aurelija Putramentaitė" userId="94ebdc63db100377" providerId="LiveId" clId="{23B7369C-86BC-4ECF-8E88-F923F6B7DD6F}" dt="2024-04-12T16:57:50.002" v="2248"/>
              <pc2:cmMkLst xmlns:pc2="http://schemas.microsoft.com/office/powerpoint/2019/9/main/command">
                <pc:docMk/>
                <pc:sldMk cId="2472161716" sldId="257"/>
                <pc2:cmMk id="{263A0979-B3FC-47AA-93DC-B13B30EA541F}"/>
              </pc2:cmMkLst>
            </pc226:cmChg>
          </p:ext>
        </pc:extLst>
      </pc:sldChg>
      <pc:sldChg chg="addSp modSp add del mod">
        <pc:chgData name="Aurelija Putramentaitė" userId="94ebdc63db100377" providerId="LiveId" clId="{23B7369C-86BC-4ECF-8E88-F923F6B7DD6F}" dt="2024-04-13T17:53:32.393" v="6619" actId="47"/>
        <pc:sldMkLst>
          <pc:docMk/>
          <pc:sldMk cId="2948028450" sldId="258"/>
        </pc:sldMkLst>
        <pc:spChg chg="mod">
          <ac:chgData name="Aurelija Putramentaitė" userId="94ebdc63db100377" providerId="LiveId" clId="{23B7369C-86BC-4ECF-8E88-F923F6B7DD6F}" dt="2024-04-12T14:57:16.477" v="444" actId="20577"/>
          <ac:spMkLst>
            <pc:docMk/>
            <pc:sldMk cId="2948028450" sldId="258"/>
            <ac:spMk id="2" creationId="{18737D97-0C25-FD1C-BAB8-082D6A88AA7F}"/>
          </ac:spMkLst>
        </pc:spChg>
        <pc:spChg chg="mod">
          <ac:chgData name="Aurelija Putramentaitė" userId="94ebdc63db100377" providerId="LiveId" clId="{23B7369C-86BC-4ECF-8E88-F923F6B7DD6F}" dt="2024-04-12T14:53:26.072" v="168" actId="14100"/>
          <ac:spMkLst>
            <pc:docMk/>
            <pc:sldMk cId="2948028450" sldId="258"/>
            <ac:spMk id="3" creationId="{80675469-1185-0757-09DB-5072BD6F6AD2}"/>
          </ac:spMkLst>
        </pc:spChg>
        <pc:spChg chg="add mod">
          <ac:chgData name="Aurelija Putramentaitė" userId="94ebdc63db100377" providerId="LiveId" clId="{23B7369C-86BC-4ECF-8E88-F923F6B7DD6F}" dt="2024-04-12T14:54:27.350" v="371" actId="20577"/>
          <ac:spMkLst>
            <pc:docMk/>
            <pc:sldMk cId="2948028450" sldId="258"/>
            <ac:spMk id="4" creationId="{F86EC2EA-B336-B77C-EDF5-5DAF764A19D0}"/>
          </ac:spMkLst>
        </pc:spChg>
        <pc:spChg chg="add mod">
          <ac:chgData name="Aurelija Putramentaitė" userId="94ebdc63db100377" providerId="LiveId" clId="{23B7369C-86BC-4ECF-8E88-F923F6B7DD6F}" dt="2024-04-12T14:54:50.625" v="426" actId="20577"/>
          <ac:spMkLst>
            <pc:docMk/>
            <pc:sldMk cId="2948028450" sldId="258"/>
            <ac:spMk id="5" creationId="{3E598CCE-E7D7-0FFD-914A-2F75618A0930}"/>
          </ac:spMkLst>
        </pc:spChg>
      </pc:sldChg>
      <pc:sldChg chg="addSp delSp modSp add mod addCm delCm">
        <pc:chgData name="Aurelija Putramentaitė" userId="94ebdc63db100377" providerId="LiveId" clId="{23B7369C-86BC-4ECF-8E88-F923F6B7DD6F}" dt="2024-07-16T10:21:06.362" v="9701"/>
        <pc:sldMkLst>
          <pc:docMk/>
          <pc:sldMk cId="2166496823" sldId="259"/>
        </pc:sldMkLst>
        <pc:spChg chg="mod">
          <ac:chgData name="Aurelija Putramentaitė" userId="94ebdc63db100377" providerId="LiveId" clId="{23B7369C-86BC-4ECF-8E88-F923F6B7DD6F}" dt="2024-04-12T21:57:10.744" v="3079" actId="113"/>
          <ac:spMkLst>
            <pc:docMk/>
            <pc:sldMk cId="2166496823" sldId="259"/>
            <ac:spMk id="2" creationId="{18737D97-0C25-FD1C-BAB8-082D6A88AA7F}"/>
          </ac:spMkLst>
        </pc:spChg>
        <pc:spChg chg="del mod">
          <ac:chgData name="Aurelija Putramentaitė" userId="94ebdc63db100377" providerId="LiveId" clId="{23B7369C-86BC-4ECF-8E88-F923F6B7DD6F}" dt="2024-04-12T16:18:37.602" v="1933" actId="478"/>
          <ac:spMkLst>
            <pc:docMk/>
            <pc:sldMk cId="2166496823" sldId="259"/>
            <ac:spMk id="3" creationId="{80675469-1185-0757-09DB-5072BD6F6AD2}"/>
          </ac:spMkLst>
        </pc:spChg>
        <pc:spChg chg="add mod">
          <ac:chgData name="Aurelija Putramentaitė" userId="94ebdc63db100377" providerId="LiveId" clId="{23B7369C-86BC-4ECF-8E88-F923F6B7DD6F}" dt="2024-04-12T22:00:49.536" v="3170" actId="1076"/>
          <ac:spMkLst>
            <pc:docMk/>
            <pc:sldMk cId="2166496823" sldId="259"/>
            <ac:spMk id="3" creationId="{B3CDF73B-7840-1A1A-48B7-FB1587962FB6}"/>
          </ac:spMkLst>
        </pc:spChg>
        <pc:spChg chg="add mod">
          <ac:chgData name="Aurelija Putramentaitė" userId="94ebdc63db100377" providerId="LiveId" clId="{23B7369C-86BC-4ECF-8E88-F923F6B7DD6F}" dt="2024-04-12T21:58:47.922" v="3098" actId="1036"/>
          <ac:spMkLst>
            <pc:docMk/>
            <pc:sldMk cId="2166496823" sldId="259"/>
            <ac:spMk id="4" creationId="{B7CF03AD-E564-530A-0B7C-7DD400EA2411}"/>
          </ac:spMkLst>
        </pc:spChg>
        <pc:spChg chg="add mod">
          <ac:chgData name="Aurelija Putramentaitė" userId="94ebdc63db100377" providerId="LiveId" clId="{23B7369C-86BC-4ECF-8E88-F923F6B7DD6F}" dt="2024-04-12T22:00:11.406" v="3161" actId="20577"/>
          <ac:spMkLst>
            <pc:docMk/>
            <pc:sldMk cId="2166496823" sldId="259"/>
            <ac:spMk id="6" creationId="{C81FD059-FEF1-3DDA-6E57-A22527F29272}"/>
          </ac:spMkLst>
        </pc:spChg>
        <pc:spChg chg="add mod">
          <ac:chgData name="Aurelija Putramentaitė" userId="94ebdc63db100377" providerId="LiveId" clId="{23B7369C-86BC-4ECF-8E88-F923F6B7DD6F}" dt="2024-04-12T22:00:13.947" v="3163" actId="20577"/>
          <ac:spMkLst>
            <pc:docMk/>
            <pc:sldMk cId="2166496823" sldId="259"/>
            <ac:spMk id="7" creationId="{83C770DD-0F98-C8A0-9E71-2EF8F778F693}"/>
          </ac:spMkLst>
        </pc:spChg>
        <pc:spChg chg="add mod">
          <ac:chgData name="Aurelija Putramentaitė" userId="94ebdc63db100377" providerId="LiveId" clId="{23B7369C-86BC-4ECF-8E88-F923F6B7DD6F}" dt="2024-04-12T22:00:16.958" v="3165" actId="20577"/>
          <ac:spMkLst>
            <pc:docMk/>
            <pc:sldMk cId="2166496823" sldId="259"/>
            <ac:spMk id="8" creationId="{DD4C5829-F0B6-467E-DEB0-C746B14D5413}"/>
          </ac:spMkLst>
        </pc:spChg>
        <pc:spChg chg="add mod">
          <ac:chgData name="Aurelija Putramentaitė" userId="94ebdc63db100377" providerId="LiveId" clId="{23B7369C-86BC-4ECF-8E88-F923F6B7DD6F}" dt="2024-04-12T22:00:21.976" v="3167" actId="20577"/>
          <ac:spMkLst>
            <pc:docMk/>
            <pc:sldMk cId="2166496823" sldId="259"/>
            <ac:spMk id="9" creationId="{32C340BE-87F4-7950-7BC5-B660B2FDBE98}"/>
          </ac:spMkLst>
        </pc:spChg>
        <pc:spChg chg="add mod">
          <ac:chgData name="Aurelija Putramentaitė" userId="94ebdc63db100377" providerId="LiveId" clId="{23B7369C-86BC-4ECF-8E88-F923F6B7DD6F}" dt="2024-04-12T22:02:58.315" v="3234" actId="1076"/>
          <ac:spMkLst>
            <pc:docMk/>
            <pc:sldMk cId="2166496823" sldId="259"/>
            <ac:spMk id="10" creationId="{A9C256FB-2D3A-5A18-D93E-CE8DC9274684}"/>
          </ac:spMkLst>
        </pc:spChg>
        <pc:spChg chg="add mod">
          <ac:chgData name="Aurelija Putramentaitė" userId="94ebdc63db100377" providerId="LiveId" clId="{23B7369C-86BC-4ECF-8E88-F923F6B7DD6F}" dt="2024-04-12T22:02:42.176" v="3233" actId="20577"/>
          <ac:spMkLst>
            <pc:docMk/>
            <pc:sldMk cId="2166496823" sldId="259"/>
            <ac:spMk id="11" creationId="{7F11AC18-0404-CB9C-C4E9-5407C3BD2380}"/>
          </ac:spMkLst>
        </pc:spChg>
        <pc:picChg chg="add mod">
          <ac:chgData name="Aurelija Putramentaitė" userId="94ebdc63db100377" providerId="LiveId" clId="{23B7369C-86BC-4ECF-8E88-F923F6B7DD6F}" dt="2024-04-12T21:58:55.143" v="3101" actId="1076"/>
          <ac:picMkLst>
            <pc:docMk/>
            <pc:sldMk cId="2166496823" sldId="259"/>
            <ac:picMk id="5" creationId="{092737BE-75F2-C737-34F5-81056008AD3F}"/>
          </ac:picMkLst>
        </pc:picChg>
        <pc:extLst>
          <p:ext xmlns:p="http://schemas.openxmlformats.org/presentationml/2006/main" uri="{D6D511B9-2390-475A-947B-AFAB55BFBCF1}">
            <pc226:cmChg xmlns:pc226="http://schemas.microsoft.com/office/powerpoint/2022/06/main/command" chg="add del">
              <pc226:chgData name="Aurelija Putramentaitė" userId="94ebdc63db100377" providerId="LiveId" clId="{23B7369C-86BC-4ECF-8E88-F923F6B7DD6F}" dt="2024-07-16T10:21:06.362" v="9701"/>
              <pc2:cmMkLst xmlns:pc2="http://schemas.microsoft.com/office/powerpoint/2019/9/main/command">
                <pc:docMk/>
                <pc:sldMk cId="2166496823" sldId="259"/>
                <pc2:cmMk id="{BCAB8F49-580C-4BFD-829D-E64B955C0393}"/>
              </pc2:cmMkLst>
            </pc226:cmChg>
          </p:ext>
        </pc:extLst>
      </pc:sldChg>
      <pc:sldChg chg="addSp delSp modSp new mod ord">
        <pc:chgData name="Aurelija Putramentaitė" userId="94ebdc63db100377" providerId="LiveId" clId="{23B7369C-86BC-4ECF-8E88-F923F6B7DD6F}" dt="2024-04-13T20:15:35.430" v="9554" actId="2711"/>
        <pc:sldMkLst>
          <pc:docMk/>
          <pc:sldMk cId="3674853211" sldId="260"/>
        </pc:sldMkLst>
        <pc:spChg chg="mod">
          <ac:chgData name="Aurelija Putramentaitė" userId="94ebdc63db100377" providerId="LiveId" clId="{23B7369C-86BC-4ECF-8E88-F923F6B7DD6F}" dt="2024-04-13T19:22:53.481" v="8072" actId="20577"/>
          <ac:spMkLst>
            <pc:docMk/>
            <pc:sldMk cId="3674853211" sldId="260"/>
            <ac:spMk id="2" creationId="{013D0F72-4872-1714-135C-E2FBD3EB552C}"/>
          </ac:spMkLst>
        </pc:spChg>
        <pc:spChg chg="mod">
          <ac:chgData name="Aurelija Putramentaitė" userId="94ebdc63db100377" providerId="LiveId" clId="{23B7369C-86BC-4ECF-8E88-F923F6B7DD6F}" dt="2024-04-13T20:15:26.663" v="9553" actId="2711"/>
          <ac:spMkLst>
            <pc:docMk/>
            <pc:sldMk cId="3674853211" sldId="260"/>
            <ac:spMk id="3" creationId="{9D1EB261-3AAA-1E1D-9A7B-F37AD21AB42E}"/>
          </ac:spMkLst>
        </pc:spChg>
        <pc:spChg chg="add del mod">
          <ac:chgData name="Aurelija Putramentaitė" userId="94ebdc63db100377" providerId="LiveId" clId="{23B7369C-86BC-4ECF-8E88-F923F6B7DD6F}" dt="2024-04-12T16:46:33.200" v="2075" actId="478"/>
          <ac:spMkLst>
            <pc:docMk/>
            <pc:sldMk cId="3674853211" sldId="260"/>
            <ac:spMk id="4" creationId="{7C229895-C4E8-8F1B-C371-87B0418B2412}"/>
          </ac:spMkLst>
        </pc:spChg>
        <pc:spChg chg="add mod">
          <ac:chgData name="Aurelija Putramentaitė" userId="94ebdc63db100377" providerId="LiveId" clId="{23B7369C-86BC-4ECF-8E88-F923F6B7DD6F}" dt="2024-04-13T20:15:18.424" v="9552" actId="2711"/>
          <ac:spMkLst>
            <pc:docMk/>
            <pc:sldMk cId="3674853211" sldId="260"/>
            <ac:spMk id="4" creationId="{9708256F-A445-E651-F366-FF578A5948E1}"/>
          </ac:spMkLst>
        </pc:spChg>
        <pc:spChg chg="add mod">
          <ac:chgData name="Aurelija Putramentaitė" userId="94ebdc63db100377" providerId="LiveId" clId="{23B7369C-86BC-4ECF-8E88-F923F6B7DD6F}" dt="2024-04-13T20:15:35.430" v="9554" actId="2711"/>
          <ac:spMkLst>
            <pc:docMk/>
            <pc:sldMk cId="3674853211" sldId="260"/>
            <ac:spMk id="5" creationId="{CACACDB8-4780-6241-62C0-4D5D81A2CEB2}"/>
          </ac:spMkLst>
        </pc:spChg>
      </pc:sldChg>
      <pc:sldChg chg="addSp delSp modSp new mod">
        <pc:chgData name="Aurelija Putramentaitė" userId="94ebdc63db100377" providerId="LiveId" clId="{23B7369C-86BC-4ECF-8E88-F923F6B7DD6F}" dt="2024-04-13T20:17:04.293" v="9563" actId="120"/>
        <pc:sldMkLst>
          <pc:docMk/>
          <pc:sldMk cId="1516860280" sldId="261"/>
        </pc:sldMkLst>
        <pc:spChg chg="del mod">
          <ac:chgData name="Aurelija Putramentaitė" userId="94ebdc63db100377" providerId="LiveId" clId="{23B7369C-86BC-4ECF-8E88-F923F6B7DD6F}" dt="2024-04-13T19:23:10.715" v="8073" actId="478"/>
          <ac:spMkLst>
            <pc:docMk/>
            <pc:sldMk cId="1516860280" sldId="261"/>
            <ac:spMk id="2" creationId="{45FAACCD-5219-DE01-7C26-1931DEC403E4}"/>
          </ac:spMkLst>
        </pc:spChg>
        <pc:spChg chg="del">
          <ac:chgData name="Aurelija Putramentaitė" userId="94ebdc63db100377" providerId="LiveId" clId="{23B7369C-86BC-4ECF-8E88-F923F6B7DD6F}" dt="2024-04-12T15:46:33.786" v="1027" actId="478"/>
          <ac:spMkLst>
            <pc:docMk/>
            <pc:sldMk cId="1516860280" sldId="261"/>
            <ac:spMk id="3" creationId="{2BEACCCF-9837-9149-B679-2DAEC45A1D9E}"/>
          </ac:spMkLst>
        </pc:spChg>
        <pc:spChg chg="add mod">
          <ac:chgData name="Aurelija Putramentaitė" userId="94ebdc63db100377" providerId="LiveId" clId="{23B7369C-86BC-4ECF-8E88-F923F6B7DD6F}" dt="2024-04-13T20:17:04.293" v="9563" actId="120"/>
          <ac:spMkLst>
            <pc:docMk/>
            <pc:sldMk cId="1516860280" sldId="261"/>
            <ac:spMk id="4" creationId="{92A91FBC-FCA0-9098-E49F-68CF8F215E84}"/>
          </ac:spMkLst>
        </pc:spChg>
        <pc:spChg chg="add mod">
          <ac:chgData name="Aurelija Putramentaitė" userId="94ebdc63db100377" providerId="LiveId" clId="{23B7369C-86BC-4ECF-8E88-F923F6B7DD6F}" dt="2024-04-12T15:54:38.100" v="1184" actId="164"/>
          <ac:spMkLst>
            <pc:docMk/>
            <pc:sldMk cId="1516860280" sldId="261"/>
            <ac:spMk id="5" creationId="{406025E3-70DA-64A6-E5F8-7E70C661D850}"/>
          </ac:spMkLst>
        </pc:spChg>
        <pc:spChg chg="add mod">
          <ac:chgData name="Aurelija Putramentaitė" userId="94ebdc63db100377" providerId="LiveId" clId="{23B7369C-86BC-4ECF-8E88-F923F6B7DD6F}" dt="2024-04-12T15:54:38.100" v="1184" actId="164"/>
          <ac:spMkLst>
            <pc:docMk/>
            <pc:sldMk cId="1516860280" sldId="261"/>
            <ac:spMk id="6" creationId="{4E896954-C510-577E-9113-39D6F6DF7D84}"/>
          </ac:spMkLst>
        </pc:spChg>
        <pc:spChg chg="add mod">
          <ac:chgData name="Aurelija Putramentaitė" userId="94ebdc63db100377" providerId="LiveId" clId="{23B7369C-86BC-4ECF-8E88-F923F6B7DD6F}" dt="2024-04-12T15:54:38.100" v="1184" actId="164"/>
          <ac:spMkLst>
            <pc:docMk/>
            <pc:sldMk cId="1516860280" sldId="261"/>
            <ac:spMk id="7" creationId="{9607178C-7FAD-1359-825D-B59C454D8395}"/>
          </ac:spMkLst>
        </pc:spChg>
        <pc:spChg chg="add mod">
          <ac:chgData name="Aurelija Putramentaitė" userId="94ebdc63db100377" providerId="LiveId" clId="{23B7369C-86BC-4ECF-8E88-F923F6B7DD6F}" dt="2024-04-12T15:54:38.100" v="1184" actId="164"/>
          <ac:spMkLst>
            <pc:docMk/>
            <pc:sldMk cId="1516860280" sldId="261"/>
            <ac:spMk id="8" creationId="{B4003824-7A53-732C-9FE9-1F06763F5535}"/>
          </ac:spMkLst>
        </pc:spChg>
        <pc:spChg chg="add del mod">
          <ac:chgData name="Aurelija Putramentaitė" userId="94ebdc63db100377" providerId="LiveId" clId="{23B7369C-86BC-4ECF-8E88-F923F6B7DD6F}" dt="2024-04-13T19:23:15.250" v="8074" actId="478"/>
          <ac:spMkLst>
            <pc:docMk/>
            <pc:sldMk cId="1516860280" sldId="261"/>
            <ac:spMk id="9" creationId="{D54178EF-EEDC-2828-138A-36EA1F5A5FD8}"/>
          </ac:spMkLst>
        </pc:spChg>
        <pc:spChg chg="add mod">
          <ac:chgData name="Aurelija Putramentaitė" userId="94ebdc63db100377" providerId="LiveId" clId="{23B7369C-86BC-4ECF-8E88-F923F6B7DD6F}" dt="2024-04-12T16:09:00.964" v="1663" actId="1036"/>
          <ac:spMkLst>
            <pc:docMk/>
            <pc:sldMk cId="1516860280" sldId="261"/>
            <ac:spMk id="11" creationId="{DAF89B89-AD18-521A-10B5-0169CACE1019}"/>
          </ac:spMkLst>
        </pc:spChg>
        <pc:spChg chg="add mod">
          <ac:chgData name="Aurelija Putramentaitė" userId="94ebdc63db100377" providerId="LiveId" clId="{23B7369C-86BC-4ECF-8E88-F923F6B7DD6F}" dt="2024-04-12T15:54:38.100" v="1184" actId="164"/>
          <ac:spMkLst>
            <pc:docMk/>
            <pc:sldMk cId="1516860280" sldId="261"/>
            <ac:spMk id="12" creationId="{63F36445-9CCA-33B2-BC25-BECF0C12328A}"/>
          </ac:spMkLst>
        </pc:spChg>
        <pc:spChg chg="add mod">
          <ac:chgData name="Aurelija Putramentaitė" userId="94ebdc63db100377" providerId="LiveId" clId="{23B7369C-86BC-4ECF-8E88-F923F6B7DD6F}" dt="2024-04-13T19:23:33.342" v="8088" actId="20577"/>
          <ac:spMkLst>
            <pc:docMk/>
            <pc:sldMk cId="1516860280" sldId="261"/>
            <ac:spMk id="13" creationId="{0F810D97-ABF7-C0AD-7A59-EC395A482E1D}"/>
          </ac:spMkLst>
        </pc:spChg>
        <pc:spChg chg="add mod">
          <ac:chgData name="Aurelija Putramentaitė" userId="94ebdc63db100377" providerId="LiveId" clId="{23B7369C-86BC-4ECF-8E88-F923F6B7DD6F}" dt="2024-04-12T16:09:10.753" v="1677" actId="1036"/>
          <ac:spMkLst>
            <pc:docMk/>
            <pc:sldMk cId="1516860280" sldId="261"/>
            <ac:spMk id="15" creationId="{C40EA183-F547-A9F9-0695-07894CF729AE}"/>
          </ac:spMkLst>
        </pc:spChg>
        <pc:grpChg chg="add del mod">
          <ac:chgData name="Aurelija Putramentaitė" userId="94ebdc63db100377" providerId="LiveId" clId="{23B7369C-86BC-4ECF-8E88-F923F6B7DD6F}" dt="2024-04-13T18:15:50.118" v="6750" actId="478"/>
          <ac:grpSpMkLst>
            <pc:docMk/>
            <pc:sldMk cId="1516860280" sldId="261"/>
            <ac:grpSpMk id="16" creationId="{70EF4335-A7A7-04DF-E303-8E90C092771D}"/>
          </ac:grpSpMkLst>
        </pc:grpChg>
        <pc:cxnChg chg="add mod">
          <ac:chgData name="Aurelija Putramentaitė" userId="94ebdc63db100377" providerId="LiveId" clId="{23B7369C-86BC-4ECF-8E88-F923F6B7DD6F}" dt="2024-04-13T18:15:50.118" v="6750" actId="478"/>
          <ac:cxnSpMkLst>
            <pc:docMk/>
            <pc:sldMk cId="1516860280" sldId="261"/>
            <ac:cxnSpMk id="10" creationId="{227BC1BA-0458-8EAC-6349-B064FC95BA86}"/>
          </ac:cxnSpMkLst>
        </pc:cxnChg>
        <pc:cxnChg chg="add mod">
          <ac:chgData name="Aurelija Putramentaitė" userId="94ebdc63db100377" providerId="LiveId" clId="{23B7369C-86BC-4ECF-8E88-F923F6B7DD6F}" dt="2024-04-13T18:15:50.118" v="6750" actId="478"/>
          <ac:cxnSpMkLst>
            <pc:docMk/>
            <pc:sldMk cId="1516860280" sldId="261"/>
            <ac:cxnSpMk id="14" creationId="{A1350227-DB60-5469-CD3E-4F0ACCF5484C}"/>
          </ac:cxnSpMkLst>
        </pc:cxnChg>
      </pc:sldChg>
      <pc:sldChg chg="addSp delSp modSp add del mod">
        <pc:chgData name="Aurelija Putramentaitė" userId="94ebdc63db100377" providerId="LiveId" clId="{23B7369C-86BC-4ECF-8E88-F923F6B7DD6F}" dt="2024-04-12T16:51:22.631" v="2091" actId="2696"/>
        <pc:sldMkLst>
          <pc:docMk/>
          <pc:sldMk cId="3437641156" sldId="262"/>
        </pc:sldMkLst>
        <pc:spChg chg="del">
          <ac:chgData name="Aurelija Putramentaitė" userId="94ebdc63db100377" providerId="LiveId" clId="{23B7369C-86BC-4ECF-8E88-F923F6B7DD6F}" dt="2024-04-12T16:11:31.816" v="1715" actId="478"/>
          <ac:spMkLst>
            <pc:docMk/>
            <pc:sldMk cId="3437641156" sldId="262"/>
            <ac:spMk id="3" creationId="{80675469-1185-0757-09DB-5072BD6F6AD2}"/>
          </ac:spMkLst>
        </pc:spChg>
        <pc:spChg chg="mod">
          <ac:chgData name="Aurelija Putramentaitė" userId="94ebdc63db100377" providerId="LiveId" clId="{23B7369C-86BC-4ECF-8E88-F923F6B7DD6F}" dt="2024-04-12T16:13:40.779" v="1813" actId="1076"/>
          <ac:spMkLst>
            <pc:docMk/>
            <pc:sldMk cId="3437641156" sldId="262"/>
            <ac:spMk id="4" creationId="{C25D267A-79AE-40EC-128D-30CD6EBC20F5}"/>
          </ac:spMkLst>
        </pc:spChg>
        <pc:spChg chg="del">
          <ac:chgData name="Aurelija Putramentaitė" userId="94ebdc63db100377" providerId="LiveId" clId="{23B7369C-86BC-4ECF-8E88-F923F6B7DD6F}" dt="2024-04-12T16:10:15.772" v="1691" actId="478"/>
          <ac:spMkLst>
            <pc:docMk/>
            <pc:sldMk cId="3437641156" sldId="262"/>
            <ac:spMk id="5" creationId="{12A738E8-35F7-4FF1-2F52-1737DF28CDBF}"/>
          </ac:spMkLst>
        </pc:spChg>
        <pc:spChg chg="del mod">
          <ac:chgData name="Aurelija Putramentaitė" userId="94ebdc63db100377" providerId="LiveId" clId="{23B7369C-86BC-4ECF-8E88-F923F6B7DD6F}" dt="2024-04-12T16:09:56.963" v="1686" actId="478"/>
          <ac:spMkLst>
            <pc:docMk/>
            <pc:sldMk cId="3437641156" sldId="262"/>
            <ac:spMk id="6" creationId="{541F3726-2764-4EA2-8DB6-9B735490D8D0}"/>
          </ac:spMkLst>
        </pc:spChg>
        <pc:spChg chg="del">
          <ac:chgData name="Aurelija Putramentaitė" userId="94ebdc63db100377" providerId="LiveId" clId="{23B7369C-86BC-4ECF-8E88-F923F6B7DD6F}" dt="2024-04-12T16:09:38.329" v="1679" actId="478"/>
          <ac:spMkLst>
            <pc:docMk/>
            <pc:sldMk cId="3437641156" sldId="262"/>
            <ac:spMk id="7" creationId="{E7085DA1-C4AD-9DDC-0998-6C6681BB83DC}"/>
          </ac:spMkLst>
        </pc:spChg>
        <pc:spChg chg="mod">
          <ac:chgData name="Aurelija Putramentaitė" userId="94ebdc63db100377" providerId="LiveId" clId="{23B7369C-86BC-4ECF-8E88-F923F6B7DD6F}" dt="2024-04-12T16:14:48.324" v="1835" actId="20577"/>
          <ac:spMkLst>
            <pc:docMk/>
            <pc:sldMk cId="3437641156" sldId="262"/>
            <ac:spMk id="8" creationId="{18A5DA18-9058-DB49-367C-18410E7C36E9}"/>
          </ac:spMkLst>
        </pc:spChg>
        <pc:spChg chg="add mod">
          <ac:chgData name="Aurelija Putramentaitė" userId="94ebdc63db100377" providerId="LiveId" clId="{23B7369C-86BC-4ECF-8E88-F923F6B7DD6F}" dt="2024-04-12T16:12:03.397" v="1724" actId="20577"/>
          <ac:spMkLst>
            <pc:docMk/>
            <pc:sldMk cId="3437641156" sldId="262"/>
            <ac:spMk id="9" creationId="{F68663C7-59EC-83FD-F8CB-758020B55B9E}"/>
          </ac:spMkLst>
        </pc:spChg>
        <pc:spChg chg="del">
          <ac:chgData name="Aurelija Putramentaitė" userId="94ebdc63db100377" providerId="LiveId" clId="{23B7369C-86BC-4ECF-8E88-F923F6B7DD6F}" dt="2024-04-12T16:14:07.761" v="1818" actId="478"/>
          <ac:spMkLst>
            <pc:docMk/>
            <pc:sldMk cId="3437641156" sldId="262"/>
            <ac:spMk id="11" creationId="{1186AEBF-83C7-3EBE-92F8-C5F87881EEF0}"/>
          </ac:spMkLst>
        </pc:spChg>
        <pc:spChg chg="add mod">
          <ac:chgData name="Aurelija Putramentaitė" userId="94ebdc63db100377" providerId="LiveId" clId="{23B7369C-86BC-4ECF-8E88-F923F6B7DD6F}" dt="2024-04-12T16:10:09.430" v="1688" actId="1076"/>
          <ac:spMkLst>
            <pc:docMk/>
            <pc:sldMk cId="3437641156" sldId="262"/>
            <ac:spMk id="12" creationId="{FC07F9CE-00FD-4892-F150-8DA3AD62E3A7}"/>
          </ac:spMkLst>
        </pc:spChg>
        <pc:spChg chg="add mod">
          <ac:chgData name="Aurelija Putramentaitė" userId="94ebdc63db100377" providerId="LiveId" clId="{23B7369C-86BC-4ECF-8E88-F923F6B7DD6F}" dt="2024-04-12T16:13:14.047" v="1788" actId="207"/>
          <ac:spMkLst>
            <pc:docMk/>
            <pc:sldMk cId="3437641156" sldId="262"/>
            <ac:spMk id="13" creationId="{DAC3D329-88D5-FB9B-13A9-B6AEF9292D85}"/>
          </ac:spMkLst>
        </pc:spChg>
        <pc:spChg chg="mod">
          <ac:chgData name="Aurelija Putramentaitė" userId="94ebdc63db100377" providerId="LiveId" clId="{23B7369C-86BC-4ECF-8E88-F923F6B7DD6F}" dt="2024-04-12T16:11:29.388" v="1714" actId="14100"/>
          <ac:spMkLst>
            <pc:docMk/>
            <pc:sldMk cId="3437641156" sldId="262"/>
            <ac:spMk id="14" creationId="{A294235D-15B2-1AB0-BCEC-EB12D1C7DBE9}"/>
          </ac:spMkLst>
        </pc:spChg>
        <pc:spChg chg="mod ord">
          <ac:chgData name="Aurelija Putramentaitė" userId="94ebdc63db100377" providerId="LiveId" clId="{23B7369C-86BC-4ECF-8E88-F923F6B7DD6F}" dt="2024-04-12T16:13:26.682" v="1811" actId="207"/>
          <ac:spMkLst>
            <pc:docMk/>
            <pc:sldMk cId="3437641156" sldId="262"/>
            <ac:spMk id="17" creationId="{28EBD7F1-0265-1DE6-44FB-DC15ACA16360}"/>
          </ac:spMkLst>
        </pc:spChg>
        <pc:spChg chg="mod">
          <ac:chgData name="Aurelija Putramentaitė" userId="94ebdc63db100377" providerId="LiveId" clId="{23B7369C-86BC-4ECF-8E88-F923F6B7DD6F}" dt="2024-04-12T16:10:56.359" v="1706" actId="1076"/>
          <ac:spMkLst>
            <pc:docMk/>
            <pc:sldMk cId="3437641156" sldId="262"/>
            <ac:spMk id="18" creationId="{7A8F0EF0-E2D9-CCDD-208E-C8FDDCF4B1BA}"/>
          </ac:spMkLst>
        </pc:spChg>
        <pc:spChg chg="add del mod">
          <ac:chgData name="Aurelija Putramentaitė" userId="94ebdc63db100377" providerId="LiveId" clId="{23B7369C-86BC-4ECF-8E88-F923F6B7DD6F}" dt="2024-04-12T16:11:35.605" v="1716" actId="478"/>
          <ac:spMkLst>
            <pc:docMk/>
            <pc:sldMk cId="3437641156" sldId="262"/>
            <ac:spMk id="19" creationId="{7262EAA6-F55B-E6C4-2855-2AE556FA4D25}"/>
          </ac:spMkLst>
        </pc:spChg>
        <pc:picChg chg="mod">
          <ac:chgData name="Aurelija Putramentaitė" userId="94ebdc63db100377" providerId="LiveId" clId="{23B7369C-86BC-4ECF-8E88-F923F6B7DD6F}" dt="2024-04-12T16:14:18.535" v="1821" actId="14100"/>
          <ac:picMkLst>
            <pc:docMk/>
            <pc:sldMk cId="3437641156" sldId="262"/>
            <ac:picMk id="10" creationId="{FD33E27D-04FC-1ADE-4E59-D684B6B5E950}"/>
          </ac:picMkLst>
        </pc:picChg>
        <pc:picChg chg="mod">
          <ac:chgData name="Aurelija Putramentaitė" userId="94ebdc63db100377" providerId="LiveId" clId="{23B7369C-86BC-4ECF-8E88-F923F6B7DD6F}" dt="2024-04-12T16:11:50.378" v="1720" actId="1076"/>
          <ac:picMkLst>
            <pc:docMk/>
            <pc:sldMk cId="3437641156" sldId="262"/>
            <ac:picMk id="16" creationId="{8C9D52D4-1D02-24E3-1CF0-935C666C768F}"/>
          </ac:picMkLst>
        </pc:picChg>
      </pc:sldChg>
      <pc:sldChg chg="addSp delSp modSp new mod addCm delCm modCm">
        <pc:chgData name="Aurelija Putramentaitė" userId="94ebdc63db100377" providerId="LiveId" clId="{23B7369C-86BC-4ECF-8E88-F923F6B7DD6F}" dt="2024-07-16T10:21:15.235" v="9705"/>
        <pc:sldMkLst>
          <pc:docMk/>
          <pc:sldMk cId="1848474332" sldId="263"/>
        </pc:sldMkLst>
        <pc:spChg chg="mod">
          <ac:chgData name="Aurelija Putramentaitė" userId="94ebdc63db100377" providerId="LiveId" clId="{23B7369C-86BC-4ECF-8E88-F923F6B7DD6F}" dt="2024-04-13T19:04:37.190" v="7545" actId="14100"/>
          <ac:spMkLst>
            <pc:docMk/>
            <pc:sldMk cId="1848474332" sldId="263"/>
            <ac:spMk id="2" creationId="{D920F8BF-BC77-ECEF-6D74-A26DC24C36E5}"/>
          </ac:spMkLst>
        </pc:spChg>
        <pc:spChg chg="del">
          <ac:chgData name="Aurelija Putramentaitė" userId="94ebdc63db100377" providerId="LiveId" clId="{23B7369C-86BC-4ECF-8E88-F923F6B7DD6F}" dt="2024-04-12T16:22:04.643" v="1981" actId="478"/>
          <ac:spMkLst>
            <pc:docMk/>
            <pc:sldMk cId="1848474332" sldId="263"/>
            <ac:spMk id="3" creationId="{33DF1317-0F14-B5F4-6CE5-413ADBBA0C2A}"/>
          </ac:spMkLst>
        </pc:spChg>
        <pc:spChg chg="add mod">
          <ac:chgData name="Aurelija Putramentaitė" userId="94ebdc63db100377" providerId="LiveId" clId="{23B7369C-86BC-4ECF-8E88-F923F6B7DD6F}" dt="2024-04-13T06:54:21.326" v="5343" actId="404"/>
          <ac:spMkLst>
            <pc:docMk/>
            <pc:sldMk cId="1848474332" sldId="263"/>
            <ac:spMk id="3" creationId="{63F0A845-AD5B-9C62-CE61-735DE3BA8363}"/>
          </ac:spMkLst>
        </pc:spChg>
        <pc:spChg chg="add mod">
          <ac:chgData name="Aurelija Putramentaitė" userId="94ebdc63db100377" providerId="LiveId" clId="{23B7369C-86BC-4ECF-8E88-F923F6B7DD6F}" dt="2024-04-13T15:52:22.191" v="5976" actId="1037"/>
          <ac:spMkLst>
            <pc:docMk/>
            <pc:sldMk cId="1848474332" sldId="263"/>
            <ac:spMk id="5" creationId="{1E2B74BF-ACB0-B596-DFD2-ABAB6C61EEEB}"/>
          </ac:spMkLst>
        </pc:spChg>
        <pc:spChg chg="add mod">
          <ac:chgData name="Aurelija Putramentaitė" userId="94ebdc63db100377" providerId="LiveId" clId="{23B7369C-86BC-4ECF-8E88-F923F6B7DD6F}" dt="2024-04-13T06:56:07.988" v="5415" actId="20577"/>
          <ac:spMkLst>
            <pc:docMk/>
            <pc:sldMk cId="1848474332" sldId="263"/>
            <ac:spMk id="6" creationId="{EAA94FAB-ECDF-779E-BD94-DA3D36A90EB4}"/>
          </ac:spMkLst>
        </pc:spChg>
        <pc:spChg chg="add mod">
          <ac:chgData name="Aurelija Putramentaitė" userId="94ebdc63db100377" providerId="LiveId" clId="{23B7369C-86BC-4ECF-8E88-F923F6B7DD6F}" dt="2024-04-13T15:52:32.923" v="5978" actId="1037"/>
          <ac:spMkLst>
            <pc:docMk/>
            <pc:sldMk cId="1848474332" sldId="263"/>
            <ac:spMk id="7" creationId="{EE689FFE-0F5A-2BE8-F8FE-DDB7605F0CEC}"/>
          </ac:spMkLst>
        </pc:spChg>
        <pc:spChg chg="add mod">
          <ac:chgData name="Aurelija Putramentaitė" userId="94ebdc63db100377" providerId="LiveId" clId="{23B7369C-86BC-4ECF-8E88-F923F6B7DD6F}" dt="2024-04-13T06:57:38.090" v="5434" actId="208"/>
          <ac:spMkLst>
            <pc:docMk/>
            <pc:sldMk cId="1848474332" sldId="263"/>
            <ac:spMk id="8" creationId="{E1D6DA29-D60D-2A28-0FB2-1C0624F059BA}"/>
          </ac:spMkLst>
        </pc:spChg>
        <pc:spChg chg="add mod">
          <ac:chgData name="Aurelija Putramentaitė" userId="94ebdc63db100377" providerId="LiveId" clId="{23B7369C-86BC-4ECF-8E88-F923F6B7DD6F}" dt="2024-04-13T19:06:36.080" v="7599" actId="14100"/>
          <ac:spMkLst>
            <pc:docMk/>
            <pc:sldMk cId="1848474332" sldId="263"/>
            <ac:spMk id="9" creationId="{D93BED0E-D401-0598-49FA-C324C6BBA289}"/>
          </ac:spMkLst>
        </pc:spChg>
        <pc:spChg chg="add del mod">
          <ac:chgData name="Aurelija Putramentaitė" userId="94ebdc63db100377" providerId="LiveId" clId="{23B7369C-86BC-4ECF-8E88-F923F6B7DD6F}" dt="2024-04-12T16:53:44.660" v="2110" actId="478"/>
          <ac:spMkLst>
            <pc:docMk/>
            <pc:sldMk cId="1848474332" sldId="263"/>
            <ac:spMk id="14" creationId="{460DBAEC-3A36-C365-BBCF-362AEA502C46}"/>
          </ac:spMkLst>
        </pc:spChg>
        <pc:spChg chg="add mod">
          <ac:chgData name="Aurelija Putramentaitė" userId="94ebdc63db100377" providerId="LiveId" clId="{23B7369C-86BC-4ECF-8E88-F923F6B7DD6F}" dt="2024-04-13T19:17:53.972" v="7922" actId="120"/>
          <ac:spMkLst>
            <pc:docMk/>
            <pc:sldMk cId="1848474332" sldId="263"/>
            <ac:spMk id="15" creationId="{6D859860-C6F6-76F5-F053-C2C726FBB425}"/>
          </ac:spMkLst>
        </pc:spChg>
        <pc:spChg chg="add mod">
          <ac:chgData name="Aurelija Putramentaitė" userId="94ebdc63db100377" providerId="LiveId" clId="{23B7369C-86BC-4ECF-8E88-F923F6B7DD6F}" dt="2024-04-13T06:57:44.665" v="5435" actId="208"/>
          <ac:spMkLst>
            <pc:docMk/>
            <pc:sldMk cId="1848474332" sldId="263"/>
            <ac:spMk id="16" creationId="{52E9DFBA-1210-A705-799E-D53B1D025BF9}"/>
          </ac:spMkLst>
        </pc:spChg>
        <pc:picChg chg="add mod">
          <ac:chgData name="Aurelija Putramentaitė" userId="94ebdc63db100377" providerId="LiveId" clId="{23B7369C-86BC-4ECF-8E88-F923F6B7DD6F}" dt="2024-04-13T06:56:50.648" v="5427" actId="14100"/>
          <ac:picMkLst>
            <pc:docMk/>
            <pc:sldMk cId="1848474332" sldId="263"/>
            <ac:picMk id="4" creationId="{B54BCAD9-C84C-0CC5-D229-3E36E62A96B1}"/>
          </ac:picMkLst>
        </pc:picChg>
        <pc:picChg chg="add del mod">
          <ac:chgData name="Aurelija Putramentaitė" userId="94ebdc63db100377" providerId="LiveId" clId="{23B7369C-86BC-4ECF-8E88-F923F6B7DD6F}" dt="2024-04-12T22:10:30.257" v="3254" actId="478"/>
          <ac:picMkLst>
            <pc:docMk/>
            <pc:sldMk cId="1848474332" sldId="263"/>
            <ac:picMk id="5" creationId="{5847A937-2F26-673A-70CD-071DB8149791}"/>
          </ac:picMkLst>
        </pc:picChg>
        <pc:picChg chg="add del mod">
          <ac:chgData name="Aurelija Putramentaitė" userId="94ebdc63db100377" providerId="LiveId" clId="{23B7369C-86BC-4ECF-8E88-F923F6B7DD6F}" dt="2024-04-12T22:14:21.519" v="3283" actId="478"/>
          <ac:picMkLst>
            <pc:docMk/>
            <pc:sldMk cId="1848474332" sldId="263"/>
            <ac:picMk id="7" creationId="{692B1C27-210E-316E-ABA8-296D9C46918B}"/>
          </ac:picMkLst>
        </pc:picChg>
        <pc:picChg chg="add del mod">
          <ac:chgData name="Aurelija Putramentaitė" userId="94ebdc63db100377" providerId="LiveId" clId="{23B7369C-86BC-4ECF-8E88-F923F6B7DD6F}" dt="2024-04-12T16:28:03.396" v="2000" actId="478"/>
          <ac:picMkLst>
            <pc:docMk/>
            <pc:sldMk cId="1848474332" sldId="263"/>
            <ac:picMk id="9" creationId="{996BDE10-904B-10DF-DA7E-1D8C746C15A4}"/>
          </ac:picMkLst>
        </pc:picChg>
        <pc:picChg chg="add mod modCrop">
          <ac:chgData name="Aurelija Putramentaitė" userId="94ebdc63db100377" providerId="LiveId" clId="{23B7369C-86BC-4ECF-8E88-F923F6B7DD6F}" dt="2024-04-13T06:55:52.301" v="5362" actId="1037"/>
          <ac:picMkLst>
            <pc:docMk/>
            <pc:sldMk cId="1848474332" sldId="263"/>
            <ac:picMk id="10" creationId="{D8623D3D-FDA3-B637-172A-80190C38FE4A}"/>
          </ac:picMkLst>
        </pc:picChg>
        <pc:picChg chg="add del mod">
          <ac:chgData name="Aurelija Putramentaitė" userId="94ebdc63db100377" providerId="LiveId" clId="{23B7369C-86BC-4ECF-8E88-F923F6B7DD6F}" dt="2024-04-12T22:10:32.062" v="3255" actId="478"/>
          <ac:picMkLst>
            <pc:docMk/>
            <pc:sldMk cId="1848474332" sldId="263"/>
            <ac:picMk id="11" creationId="{97D03F68-937C-765C-928C-D1230F426FA9}"/>
          </ac:picMkLst>
        </pc:picChg>
        <pc:picChg chg="add mod">
          <ac:chgData name="Aurelija Putramentaitė" userId="94ebdc63db100377" providerId="LiveId" clId="{23B7369C-86BC-4ECF-8E88-F923F6B7DD6F}" dt="2024-04-12T22:14:16.122" v="3282" actId="14100"/>
          <ac:picMkLst>
            <pc:docMk/>
            <pc:sldMk cId="1848474332" sldId="263"/>
            <ac:picMk id="13" creationId="{47E82D7D-C5E7-E7E3-9699-AA3DC2403838}"/>
          </ac:picMkLst>
        </pc:picChg>
        <pc:picChg chg="add mod modCrop">
          <ac:chgData name="Aurelija Putramentaitė" userId="94ebdc63db100377" providerId="LiveId" clId="{23B7369C-86BC-4ECF-8E88-F923F6B7DD6F}" dt="2024-04-13T15:52:19.590" v="5974" actId="1037"/>
          <ac:picMkLst>
            <pc:docMk/>
            <pc:sldMk cId="1848474332" sldId="263"/>
            <ac:picMk id="14" creationId="{1EE0D028-3F62-5ECC-3538-F7DEB047E3F8}"/>
          </ac:picMkLst>
        </pc:picChg>
        <pc:cxnChg chg="add del mod">
          <ac:chgData name="Aurelija Putramentaitė" userId="94ebdc63db100377" providerId="LiveId" clId="{23B7369C-86BC-4ECF-8E88-F923F6B7DD6F}" dt="2024-04-12T22:11:38.142" v="3261" actId="478"/>
          <ac:cxnSpMkLst>
            <pc:docMk/>
            <pc:sldMk cId="1848474332" sldId="263"/>
            <ac:cxnSpMk id="8" creationId="{DA4EA23F-85E1-C68A-574B-979D9344FA69}"/>
          </ac:cxnSpMkLst>
        </pc:cxnChg>
        <pc:extLst>
          <p:ext xmlns:p="http://schemas.openxmlformats.org/presentationml/2006/main" uri="{D6D511B9-2390-475A-947B-AFAB55BFBCF1}">
            <pc226:cmChg xmlns:pc226="http://schemas.microsoft.com/office/powerpoint/2022/06/main/command" chg="add del mod">
              <pc226:chgData name="Aurelija Putramentaitė" userId="94ebdc63db100377" providerId="LiveId" clId="{23B7369C-86BC-4ECF-8E88-F923F6B7DD6F}" dt="2024-07-16T10:21:10.496" v="9702"/>
              <pc2:cmMkLst xmlns:pc2="http://schemas.microsoft.com/office/powerpoint/2019/9/main/command">
                <pc:docMk/>
                <pc:sldMk cId="1848474332" sldId="263"/>
                <pc2:cmMk id="{A04C8930-DC57-4403-BA0E-1AE91F1865D0}"/>
              </pc2:cmMkLst>
            </pc226:cmChg>
            <pc226:cmChg xmlns:pc226="http://schemas.microsoft.com/office/powerpoint/2022/06/main/command" chg="add del mod">
              <pc226:chgData name="Aurelija Putramentaitė" userId="94ebdc63db100377" providerId="LiveId" clId="{23B7369C-86BC-4ECF-8E88-F923F6B7DD6F}" dt="2024-07-16T10:21:12.398" v="9703"/>
              <pc2:cmMkLst xmlns:pc2="http://schemas.microsoft.com/office/powerpoint/2019/9/main/command">
                <pc:docMk/>
                <pc:sldMk cId="1848474332" sldId="263"/>
                <pc2:cmMk id="{7B3C6FA8-4321-4446-A602-B4218B4DE8AB}"/>
              </pc2:cmMkLst>
            </pc226:cmChg>
            <pc226:cmChg xmlns:pc226="http://schemas.microsoft.com/office/powerpoint/2022/06/main/command" chg="add del">
              <pc226:chgData name="Aurelija Putramentaitė" userId="94ebdc63db100377" providerId="LiveId" clId="{23B7369C-86BC-4ECF-8E88-F923F6B7DD6F}" dt="2024-07-16T10:21:13.858" v="9704"/>
              <pc2:cmMkLst xmlns:pc2="http://schemas.microsoft.com/office/powerpoint/2019/9/main/command">
                <pc:docMk/>
                <pc:sldMk cId="1848474332" sldId="263"/>
                <pc2:cmMk id="{2275B3ED-75C2-4C47-8C90-6751ECA0F2AF}"/>
              </pc2:cmMkLst>
            </pc226:cmChg>
            <pc226:cmChg xmlns:pc226="http://schemas.microsoft.com/office/powerpoint/2022/06/main/command" chg="add del mod">
              <pc226:chgData name="Aurelija Putramentaitė" userId="94ebdc63db100377" providerId="LiveId" clId="{23B7369C-86BC-4ECF-8E88-F923F6B7DD6F}" dt="2024-07-16T10:21:15.235" v="9705"/>
              <pc2:cmMkLst xmlns:pc2="http://schemas.microsoft.com/office/powerpoint/2019/9/main/command">
                <pc:docMk/>
                <pc:sldMk cId="1848474332" sldId="263"/>
                <pc2:cmMk id="{D4BFA9F4-D93E-4807-81B0-9E35F59BD112}"/>
              </pc2:cmMkLst>
            </pc226:cmChg>
          </p:ext>
        </pc:extLst>
      </pc:sldChg>
      <pc:sldChg chg="addSp delSp modSp new mod modNotesTx">
        <pc:chgData name="Aurelija Putramentaitė" userId="94ebdc63db100377" providerId="LiveId" clId="{23B7369C-86BC-4ECF-8E88-F923F6B7DD6F}" dt="2024-04-13T19:35:11.608" v="8496" actId="14100"/>
        <pc:sldMkLst>
          <pc:docMk/>
          <pc:sldMk cId="3274774842" sldId="264"/>
        </pc:sldMkLst>
        <pc:spChg chg="mod">
          <ac:chgData name="Aurelija Putramentaitė" userId="94ebdc63db100377" providerId="LiveId" clId="{23B7369C-86BC-4ECF-8E88-F923F6B7DD6F}" dt="2024-04-13T19:35:11.608" v="8496" actId="14100"/>
          <ac:spMkLst>
            <pc:docMk/>
            <pc:sldMk cId="3274774842" sldId="264"/>
            <ac:spMk id="2" creationId="{C3381341-4AE9-1FC5-C107-8654A684937F}"/>
          </ac:spMkLst>
        </pc:spChg>
        <pc:spChg chg="del">
          <ac:chgData name="Aurelija Putramentaitė" userId="94ebdc63db100377" providerId="LiveId" clId="{23B7369C-86BC-4ECF-8E88-F923F6B7DD6F}" dt="2024-04-12T22:19:13.717" v="3296" actId="478"/>
          <ac:spMkLst>
            <pc:docMk/>
            <pc:sldMk cId="3274774842" sldId="264"/>
            <ac:spMk id="3" creationId="{9A2B8F71-77DC-275F-5745-289D5FF8C399}"/>
          </ac:spMkLst>
        </pc:spChg>
        <pc:spChg chg="add mod">
          <ac:chgData name="Aurelija Putramentaitė" userId="94ebdc63db100377" providerId="LiveId" clId="{23B7369C-86BC-4ECF-8E88-F923F6B7DD6F}" dt="2024-04-13T06:01:30.988" v="4068" actId="1036"/>
          <ac:spMkLst>
            <pc:docMk/>
            <pc:sldMk cId="3274774842" sldId="264"/>
            <ac:spMk id="4" creationId="{2123557A-DDCF-3F13-6267-0C0E3CC3827A}"/>
          </ac:spMkLst>
        </pc:spChg>
        <pc:spChg chg="add mod">
          <ac:chgData name="Aurelija Putramentaitė" userId="94ebdc63db100377" providerId="LiveId" clId="{23B7369C-86BC-4ECF-8E88-F923F6B7DD6F}" dt="2024-04-12T22:23:41.788" v="3389" actId="14100"/>
          <ac:spMkLst>
            <pc:docMk/>
            <pc:sldMk cId="3274774842" sldId="264"/>
            <ac:spMk id="6" creationId="{41CC4020-F87D-B78A-5901-A96F0C1655CB}"/>
          </ac:spMkLst>
        </pc:spChg>
        <pc:spChg chg="add mod">
          <ac:chgData name="Aurelija Putramentaitė" userId="94ebdc63db100377" providerId="LiveId" clId="{23B7369C-86BC-4ECF-8E88-F923F6B7DD6F}" dt="2024-04-12T22:23:31.532" v="3387" actId="14100"/>
          <ac:spMkLst>
            <pc:docMk/>
            <pc:sldMk cId="3274774842" sldId="264"/>
            <ac:spMk id="7" creationId="{46428BC9-4CF7-316B-9B85-F139061AA52A}"/>
          </ac:spMkLst>
        </pc:spChg>
        <pc:spChg chg="add mod">
          <ac:chgData name="Aurelija Putramentaitė" userId="94ebdc63db100377" providerId="LiveId" clId="{23B7369C-86BC-4ECF-8E88-F923F6B7DD6F}" dt="2024-04-13T19:34:41.979" v="8491" actId="208"/>
          <ac:spMkLst>
            <pc:docMk/>
            <pc:sldMk cId="3274774842" sldId="264"/>
            <ac:spMk id="8" creationId="{C7985A4F-6BA0-F2F9-7917-E72E4EF994CC}"/>
          </ac:spMkLst>
        </pc:spChg>
        <pc:spChg chg="add mod">
          <ac:chgData name="Aurelija Putramentaitė" userId="94ebdc63db100377" providerId="LiveId" clId="{23B7369C-86BC-4ECF-8E88-F923F6B7DD6F}" dt="2024-04-13T19:34:45.614" v="8492" actId="208"/>
          <ac:spMkLst>
            <pc:docMk/>
            <pc:sldMk cId="3274774842" sldId="264"/>
            <ac:spMk id="9" creationId="{3B794980-587D-CF12-CC0B-168F29484DD9}"/>
          </ac:spMkLst>
        </pc:spChg>
        <pc:spChg chg="add mod">
          <ac:chgData name="Aurelija Putramentaitė" userId="94ebdc63db100377" providerId="LiveId" clId="{23B7369C-86BC-4ECF-8E88-F923F6B7DD6F}" dt="2024-04-13T19:31:13.842" v="8488" actId="14100"/>
          <ac:spMkLst>
            <pc:docMk/>
            <pc:sldMk cId="3274774842" sldId="264"/>
            <ac:spMk id="10" creationId="{AAA72D98-814B-66E5-3527-D9AAC1F2A2E5}"/>
          </ac:spMkLst>
        </pc:spChg>
        <pc:spChg chg="add del mod">
          <ac:chgData name="Aurelija Putramentaitė" userId="94ebdc63db100377" providerId="LiveId" clId="{23B7369C-86BC-4ECF-8E88-F923F6B7DD6F}" dt="2024-04-13T05:59:31.588" v="4036" actId="478"/>
          <ac:spMkLst>
            <pc:docMk/>
            <pc:sldMk cId="3274774842" sldId="264"/>
            <ac:spMk id="11" creationId="{56223E41-BEE7-BCA9-6F4C-5F3816847A89}"/>
          </ac:spMkLst>
        </pc:spChg>
        <pc:spChg chg="add mod">
          <ac:chgData name="Aurelija Putramentaitė" userId="94ebdc63db100377" providerId="LiveId" clId="{23B7369C-86BC-4ECF-8E88-F923F6B7DD6F}" dt="2024-04-13T06:01:30.988" v="4068" actId="1036"/>
          <ac:spMkLst>
            <pc:docMk/>
            <pc:sldMk cId="3274774842" sldId="264"/>
            <ac:spMk id="12" creationId="{D12A0AAF-A310-22C4-B7A8-323F0FD6A6A6}"/>
          </ac:spMkLst>
        </pc:spChg>
        <pc:spChg chg="add mod">
          <ac:chgData name="Aurelija Putramentaitė" userId="94ebdc63db100377" providerId="LiveId" clId="{23B7369C-86BC-4ECF-8E88-F923F6B7DD6F}" dt="2024-04-13T19:34:53.831" v="8494" actId="208"/>
          <ac:spMkLst>
            <pc:docMk/>
            <pc:sldMk cId="3274774842" sldId="264"/>
            <ac:spMk id="13" creationId="{353C83FE-152D-1385-2318-DF0453120282}"/>
          </ac:spMkLst>
        </pc:spChg>
        <pc:spChg chg="add mod">
          <ac:chgData name="Aurelija Putramentaitė" userId="94ebdc63db100377" providerId="LiveId" clId="{23B7369C-86BC-4ECF-8E88-F923F6B7DD6F}" dt="2024-04-13T19:34:48.754" v="8493" actId="208"/>
          <ac:spMkLst>
            <pc:docMk/>
            <pc:sldMk cId="3274774842" sldId="264"/>
            <ac:spMk id="14" creationId="{E836F4AE-880B-B38E-57A7-21833E419D6E}"/>
          </ac:spMkLst>
        </pc:spChg>
        <pc:graphicFrameChg chg="add mod modGraphic">
          <ac:chgData name="Aurelija Putramentaitė" userId="94ebdc63db100377" providerId="LiveId" clId="{23B7369C-86BC-4ECF-8E88-F923F6B7DD6F}" dt="2024-04-13T06:01:30.988" v="4068" actId="1036"/>
          <ac:graphicFrameMkLst>
            <pc:docMk/>
            <pc:sldMk cId="3274774842" sldId="264"/>
            <ac:graphicFrameMk id="3" creationId="{49EF6773-2EAA-5157-7A75-18E674255C83}"/>
          </ac:graphicFrameMkLst>
        </pc:graphicFrameChg>
        <pc:picChg chg="add mod modCrop">
          <ac:chgData name="Aurelija Putramentaitė" userId="94ebdc63db100377" providerId="LiveId" clId="{23B7369C-86BC-4ECF-8E88-F923F6B7DD6F}" dt="2024-04-12T22:23:03.715" v="3312" actId="1076"/>
          <ac:picMkLst>
            <pc:docMk/>
            <pc:sldMk cId="3274774842" sldId="264"/>
            <ac:picMk id="5" creationId="{1D3902C4-6772-5230-C235-157F1FF83A2D}"/>
          </ac:picMkLst>
        </pc:picChg>
      </pc:sldChg>
      <pc:sldChg chg="addSp delSp modSp new mod">
        <pc:chgData name="Aurelija Putramentaitė" userId="94ebdc63db100377" providerId="LiveId" clId="{23B7369C-86BC-4ECF-8E88-F923F6B7DD6F}" dt="2024-04-13T20:13:02.713" v="9551" actId="14100"/>
        <pc:sldMkLst>
          <pc:docMk/>
          <pc:sldMk cId="378691847" sldId="265"/>
        </pc:sldMkLst>
        <pc:spChg chg="mod">
          <ac:chgData name="Aurelija Putramentaitė" userId="94ebdc63db100377" providerId="LiveId" clId="{23B7369C-86BC-4ECF-8E88-F923F6B7DD6F}" dt="2024-04-13T20:13:02.713" v="9551" actId="14100"/>
          <ac:spMkLst>
            <pc:docMk/>
            <pc:sldMk cId="378691847" sldId="265"/>
            <ac:spMk id="2" creationId="{9F625CE2-F575-68CF-CF62-262A872AA948}"/>
          </ac:spMkLst>
        </pc:spChg>
        <pc:spChg chg="del">
          <ac:chgData name="Aurelija Putramentaitė" userId="94ebdc63db100377" providerId="LiveId" clId="{23B7369C-86BC-4ECF-8E88-F923F6B7DD6F}" dt="2024-04-12T22:25:44.214" v="3417" actId="478"/>
          <ac:spMkLst>
            <pc:docMk/>
            <pc:sldMk cId="378691847" sldId="265"/>
            <ac:spMk id="3" creationId="{69E58568-B0B8-4325-F4DB-B4EE0280DAE5}"/>
          </ac:spMkLst>
        </pc:spChg>
        <pc:spChg chg="add mod">
          <ac:chgData name="Aurelija Putramentaitė" userId="94ebdc63db100377" providerId="LiveId" clId="{23B7369C-86BC-4ECF-8E88-F923F6B7DD6F}" dt="2024-04-12T22:29:04.245" v="3589" actId="2085"/>
          <ac:spMkLst>
            <pc:docMk/>
            <pc:sldMk cId="378691847" sldId="265"/>
            <ac:spMk id="5" creationId="{7CD711E0-0E46-50A3-8B3A-A2EA3E9D72EE}"/>
          </ac:spMkLst>
        </pc:spChg>
        <pc:spChg chg="add mod">
          <ac:chgData name="Aurelija Putramentaitė" userId="94ebdc63db100377" providerId="LiveId" clId="{23B7369C-86BC-4ECF-8E88-F923F6B7DD6F}" dt="2024-04-12T22:29:23.228" v="3592" actId="14100"/>
          <ac:spMkLst>
            <pc:docMk/>
            <pc:sldMk cId="378691847" sldId="265"/>
            <ac:spMk id="6" creationId="{DC827FD6-AFB0-CF0F-A465-8C0FE135CF02}"/>
          </ac:spMkLst>
        </pc:spChg>
        <pc:spChg chg="add mod">
          <ac:chgData name="Aurelija Putramentaitė" userId="94ebdc63db100377" providerId="LiveId" clId="{23B7369C-86BC-4ECF-8E88-F923F6B7DD6F}" dt="2024-04-12T22:30:05.571" v="3611" actId="14100"/>
          <ac:spMkLst>
            <pc:docMk/>
            <pc:sldMk cId="378691847" sldId="265"/>
            <ac:spMk id="7" creationId="{BE417A56-C9FC-8C08-9FE6-35738AD5B9BC}"/>
          </ac:spMkLst>
        </pc:spChg>
        <pc:spChg chg="add mod">
          <ac:chgData name="Aurelija Putramentaitė" userId="94ebdc63db100377" providerId="LiveId" clId="{23B7369C-86BC-4ECF-8E88-F923F6B7DD6F}" dt="2024-04-13T06:02:31.460" v="4115" actId="164"/>
          <ac:spMkLst>
            <pc:docMk/>
            <pc:sldMk cId="378691847" sldId="265"/>
            <ac:spMk id="12" creationId="{DFEDD574-1045-347B-2A28-5D2AF8C58065}"/>
          </ac:spMkLst>
        </pc:spChg>
        <pc:spChg chg="add mod">
          <ac:chgData name="Aurelija Putramentaitė" userId="94ebdc63db100377" providerId="LiveId" clId="{23B7369C-86BC-4ECF-8E88-F923F6B7DD6F}" dt="2024-04-13T06:02:31.460" v="4115" actId="164"/>
          <ac:spMkLst>
            <pc:docMk/>
            <pc:sldMk cId="378691847" sldId="265"/>
            <ac:spMk id="13" creationId="{0A9D2B8E-4E25-491D-CC06-A7B9D4E76617}"/>
          </ac:spMkLst>
        </pc:spChg>
        <pc:spChg chg="add mod">
          <ac:chgData name="Aurelija Putramentaitė" userId="94ebdc63db100377" providerId="LiveId" clId="{23B7369C-86BC-4ECF-8E88-F923F6B7DD6F}" dt="2024-04-13T19:43:18.200" v="8829" actId="14100"/>
          <ac:spMkLst>
            <pc:docMk/>
            <pc:sldMk cId="378691847" sldId="265"/>
            <ac:spMk id="14" creationId="{3A9EF684-456A-6B3A-D659-6CF226C75844}"/>
          </ac:spMkLst>
        </pc:spChg>
        <pc:spChg chg="add del mod">
          <ac:chgData name="Aurelija Putramentaitė" userId="94ebdc63db100377" providerId="LiveId" clId="{23B7369C-86BC-4ECF-8E88-F923F6B7DD6F}" dt="2024-04-13T06:03:26.222" v="4121" actId="478"/>
          <ac:spMkLst>
            <pc:docMk/>
            <pc:sldMk cId="378691847" sldId="265"/>
            <ac:spMk id="16" creationId="{EA242F95-488E-3E01-402C-9D98D41A7C79}"/>
          </ac:spMkLst>
        </pc:spChg>
        <pc:spChg chg="add mod">
          <ac:chgData name="Aurelija Putramentaitė" userId="94ebdc63db100377" providerId="LiveId" clId="{23B7369C-86BC-4ECF-8E88-F923F6B7DD6F}" dt="2024-04-13T06:06:59.113" v="4171" actId="14100"/>
          <ac:spMkLst>
            <pc:docMk/>
            <pc:sldMk cId="378691847" sldId="265"/>
            <ac:spMk id="18" creationId="{F8423D48-F285-75E1-268A-6DB34B866593}"/>
          </ac:spMkLst>
        </pc:spChg>
        <pc:spChg chg="add mod">
          <ac:chgData name="Aurelija Putramentaitė" userId="94ebdc63db100377" providerId="LiveId" clId="{23B7369C-86BC-4ECF-8E88-F923F6B7DD6F}" dt="2024-04-13T06:07:13.498" v="4174" actId="14100"/>
          <ac:spMkLst>
            <pc:docMk/>
            <pc:sldMk cId="378691847" sldId="265"/>
            <ac:spMk id="19" creationId="{BA74D8A0-DB53-32DC-AE4D-DB42279871E6}"/>
          </ac:spMkLst>
        </pc:spChg>
        <pc:spChg chg="add mod">
          <ac:chgData name="Aurelija Putramentaitė" userId="94ebdc63db100377" providerId="LiveId" clId="{23B7369C-86BC-4ECF-8E88-F923F6B7DD6F}" dt="2024-04-13T06:07:47.138" v="4180" actId="14100"/>
          <ac:spMkLst>
            <pc:docMk/>
            <pc:sldMk cId="378691847" sldId="265"/>
            <ac:spMk id="20" creationId="{4E1A356A-ED5E-DA25-F3AA-2C5E26891BEC}"/>
          </ac:spMkLst>
        </pc:spChg>
        <pc:grpChg chg="add mod">
          <ac:chgData name="Aurelija Putramentaitė" userId="94ebdc63db100377" providerId="LiveId" clId="{23B7369C-86BC-4ECF-8E88-F923F6B7DD6F}" dt="2024-04-13T06:08:01.483" v="4193" actId="1038"/>
          <ac:grpSpMkLst>
            <pc:docMk/>
            <pc:sldMk cId="378691847" sldId="265"/>
            <ac:grpSpMk id="15" creationId="{F9A001BB-A717-54B0-0BFE-B5D23FE4CCEB}"/>
          </ac:grpSpMkLst>
        </pc:grpChg>
        <pc:graphicFrameChg chg="add mod modGraphic">
          <ac:chgData name="Aurelija Putramentaitė" userId="94ebdc63db100377" providerId="LiveId" clId="{23B7369C-86BC-4ECF-8E88-F923F6B7DD6F}" dt="2024-04-13T06:06:43.415" v="4168" actId="14734"/>
          <ac:graphicFrameMkLst>
            <pc:docMk/>
            <pc:sldMk cId="378691847" sldId="265"/>
            <ac:graphicFrameMk id="17" creationId="{AB572CD4-C79D-1D10-C32F-1DAF2D43473D}"/>
          </ac:graphicFrameMkLst>
        </pc:graphicFrameChg>
        <pc:picChg chg="add mod">
          <ac:chgData name="Aurelija Putramentaitė" userId="94ebdc63db100377" providerId="LiveId" clId="{23B7369C-86BC-4ECF-8E88-F923F6B7DD6F}" dt="2024-04-12T22:28:24.314" v="3565" actId="1036"/>
          <ac:picMkLst>
            <pc:docMk/>
            <pc:sldMk cId="378691847" sldId="265"/>
            <ac:picMk id="4" creationId="{CE63B5BF-00C7-654B-84D9-552EC24EF68F}"/>
          </ac:picMkLst>
        </pc:picChg>
        <pc:picChg chg="add mod">
          <ac:chgData name="Aurelija Putramentaitė" userId="94ebdc63db100377" providerId="LiveId" clId="{23B7369C-86BC-4ECF-8E88-F923F6B7DD6F}" dt="2024-04-13T06:02:31.460" v="4115" actId="164"/>
          <ac:picMkLst>
            <pc:docMk/>
            <pc:sldMk cId="378691847" sldId="265"/>
            <ac:picMk id="8" creationId="{BEE64816-C29A-BBC2-5990-6DFB63D73A64}"/>
          </ac:picMkLst>
        </pc:picChg>
        <pc:picChg chg="add del mod">
          <ac:chgData name="Aurelija Putramentaitė" userId="94ebdc63db100377" providerId="LiveId" clId="{23B7369C-86BC-4ECF-8E88-F923F6B7DD6F}" dt="2024-04-12T22:32:39.646" v="3615" actId="478"/>
          <ac:picMkLst>
            <pc:docMk/>
            <pc:sldMk cId="378691847" sldId="265"/>
            <ac:picMk id="9" creationId="{CF11ED24-6315-9240-D77C-72BF8C262279}"/>
          </ac:picMkLst>
        </pc:picChg>
        <pc:picChg chg="add mod">
          <ac:chgData name="Aurelija Putramentaitė" userId="94ebdc63db100377" providerId="LiveId" clId="{23B7369C-86BC-4ECF-8E88-F923F6B7DD6F}" dt="2024-04-13T06:02:31.460" v="4115" actId="164"/>
          <ac:picMkLst>
            <pc:docMk/>
            <pc:sldMk cId="378691847" sldId="265"/>
            <ac:picMk id="10" creationId="{7289BEB0-C096-A711-C293-310FDB079A41}"/>
          </ac:picMkLst>
        </pc:picChg>
        <pc:picChg chg="add mod modCrop">
          <ac:chgData name="Aurelija Putramentaitė" userId="94ebdc63db100377" providerId="LiveId" clId="{23B7369C-86BC-4ECF-8E88-F923F6B7DD6F}" dt="2024-04-13T06:02:31.460" v="4115" actId="164"/>
          <ac:picMkLst>
            <pc:docMk/>
            <pc:sldMk cId="378691847" sldId="265"/>
            <ac:picMk id="11" creationId="{DA14C711-D337-A746-F4CC-7E4B88D6533A}"/>
          </ac:picMkLst>
        </pc:picChg>
      </pc:sldChg>
      <pc:sldChg chg="addSp delSp modSp add del mod">
        <pc:chgData name="Aurelija Putramentaitė" userId="94ebdc63db100377" providerId="LiveId" clId="{23B7369C-86BC-4ECF-8E88-F923F6B7DD6F}" dt="2024-04-13T06:13:24.343" v="4270" actId="47"/>
        <pc:sldMkLst>
          <pc:docMk/>
          <pc:sldMk cId="3425016190" sldId="266"/>
        </pc:sldMkLst>
        <pc:spChg chg="mod">
          <ac:chgData name="Aurelija Putramentaitė" userId="94ebdc63db100377" providerId="LiveId" clId="{23B7369C-86BC-4ECF-8E88-F923F6B7DD6F}" dt="2024-04-13T05:36:50.210" v="3645" actId="207"/>
          <ac:spMkLst>
            <pc:docMk/>
            <pc:sldMk cId="3425016190" sldId="266"/>
            <ac:spMk id="2" creationId="{9F625CE2-F575-68CF-CF62-262A872AA948}"/>
          </ac:spMkLst>
        </pc:spChg>
        <pc:spChg chg="mod">
          <ac:chgData name="Aurelija Putramentaitė" userId="94ebdc63db100377" providerId="LiveId" clId="{23B7369C-86BC-4ECF-8E88-F923F6B7DD6F}" dt="2024-04-13T05:37:19.595" v="3672" actId="14100"/>
          <ac:spMkLst>
            <pc:docMk/>
            <pc:sldMk cId="3425016190" sldId="266"/>
            <ac:spMk id="5" creationId="{7CD711E0-0E46-50A3-8B3A-A2EA3E9D72EE}"/>
          </ac:spMkLst>
        </pc:spChg>
        <pc:spChg chg="mod">
          <ac:chgData name="Aurelija Putramentaitė" userId="94ebdc63db100377" providerId="LiveId" clId="{23B7369C-86BC-4ECF-8E88-F923F6B7DD6F}" dt="2024-04-13T05:37:55.900" v="3684" actId="14100"/>
          <ac:spMkLst>
            <pc:docMk/>
            <pc:sldMk cId="3425016190" sldId="266"/>
            <ac:spMk id="6" creationId="{DC827FD6-AFB0-CF0F-A465-8C0FE135CF02}"/>
          </ac:spMkLst>
        </pc:spChg>
        <pc:spChg chg="mod">
          <ac:chgData name="Aurelija Putramentaitė" userId="94ebdc63db100377" providerId="LiveId" clId="{23B7369C-86BC-4ECF-8E88-F923F6B7DD6F}" dt="2024-04-13T05:38:07.968" v="3738" actId="1036"/>
          <ac:spMkLst>
            <pc:docMk/>
            <pc:sldMk cId="3425016190" sldId="266"/>
            <ac:spMk id="7" creationId="{BE417A56-C9FC-8C08-9FE6-35738AD5B9BC}"/>
          </ac:spMkLst>
        </pc:spChg>
        <pc:spChg chg="mod">
          <ac:chgData name="Aurelija Putramentaitė" userId="94ebdc63db100377" providerId="LiveId" clId="{23B7369C-86BC-4ECF-8E88-F923F6B7DD6F}" dt="2024-04-13T06:08:22.986" v="4194" actId="1076"/>
          <ac:spMkLst>
            <pc:docMk/>
            <pc:sldMk cId="3425016190" sldId="266"/>
            <ac:spMk id="12" creationId="{DFEDD574-1045-347B-2A28-5D2AF8C58065}"/>
          </ac:spMkLst>
        </pc:spChg>
        <pc:spChg chg="mod">
          <ac:chgData name="Aurelija Putramentaitė" userId="94ebdc63db100377" providerId="LiveId" clId="{23B7369C-86BC-4ECF-8E88-F923F6B7DD6F}" dt="2024-04-13T05:44:05.945" v="3788" actId="1076"/>
          <ac:spMkLst>
            <pc:docMk/>
            <pc:sldMk cId="3425016190" sldId="266"/>
            <ac:spMk id="13" creationId="{0A9D2B8E-4E25-491D-CC06-A7B9D4E76617}"/>
          </ac:spMkLst>
        </pc:spChg>
        <pc:spChg chg="mod">
          <ac:chgData name="Aurelija Putramentaitė" userId="94ebdc63db100377" providerId="LiveId" clId="{23B7369C-86BC-4ECF-8E88-F923F6B7DD6F}" dt="2024-04-13T06:09:08.652" v="4195" actId="14100"/>
          <ac:spMkLst>
            <pc:docMk/>
            <pc:sldMk cId="3425016190" sldId="266"/>
            <ac:spMk id="14" creationId="{3A9EF684-456A-6B3A-D659-6CF226C75844}"/>
          </ac:spMkLst>
        </pc:spChg>
        <pc:picChg chg="del">
          <ac:chgData name="Aurelija Putramentaitė" userId="94ebdc63db100377" providerId="LiveId" clId="{23B7369C-86BC-4ECF-8E88-F923F6B7DD6F}" dt="2024-04-13T05:40:43.943" v="3743" actId="478"/>
          <ac:picMkLst>
            <pc:docMk/>
            <pc:sldMk cId="3425016190" sldId="266"/>
            <ac:picMk id="8" creationId="{BEE64816-C29A-BBC2-5990-6DFB63D73A64}"/>
          </ac:picMkLst>
        </pc:picChg>
        <pc:picChg chg="add mod">
          <ac:chgData name="Aurelija Putramentaitė" userId="94ebdc63db100377" providerId="LiveId" clId="{23B7369C-86BC-4ECF-8E88-F923F6B7DD6F}" dt="2024-04-13T05:41:51.469" v="3759" actId="1076"/>
          <ac:picMkLst>
            <pc:docMk/>
            <pc:sldMk cId="3425016190" sldId="266"/>
            <ac:picMk id="9" creationId="{F1AC87F3-5FB8-7697-EF9E-E163D4DB58A7}"/>
          </ac:picMkLst>
        </pc:picChg>
        <pc:picChg chg="del">
          <ac:chgData name="Aurelija Putramentaitė" userId="94ebdc63db100377" providerId="LiveId" clId="{23B7369C-86BC-4ECF-8E88-F923F6B7DD6F}" dt="2024-04-13T05:40:49.971" v="3746" actId="478"/>
          <ac:picMkLst>
            <pc:docMk/>
            <pc:sldMk cId="3425016190" sldId="266"/>
            <ac:picMk id="10" creationId="{7289BEB0-C096-A711-C293-310FDB079A41}"/>
          </ac:picMkLst>
        </pc:picChg>
        <pc:picChg chg="del mod">
          <ac:chgData name="Aurelija Putramentaitė" userId="94ebdc63db100377" providerId="LiveId" clId="{23B7369C-86BC-4ECF-8E88-F923F6B7DD6F}" dt="2024-04-13T05:42:34.552" v="3769" actId="478"/>
          <ac:picMkLst>
            <pc:docMk/>
            <pc:sldMk cId="3425016190" sldId="266"/>
            <ac:picMk id="11" creationId="{DA14C711-D337-A746-F4CC-7E4B88D6533A}"/>
          </ac:picMkLst>
        </pc:picChg>
        <pc:picChg chg="add mod modCrop">
          <ac:chgData name="Aurelija Putramentaitė" userId="94ebdc63db100377" providerId="LiveId" clId="{23B7369C-86BC-4ECF-8E88-F923F6B7DD6F}" dt="2024-04-13T05:43:23.780" v="3783" actId="1037"/>
          <ac:picMkLst>
            <pc:docMk/>
            <pc:sldMk cId="3425016190" sldId="266"/>
            <ac:picMk id="16" creationId="{0F9C9957-D610-4388-8F9A-07E9A4592F98}"/>
          </ac:picMkLst>
        </pc:picChg>
        <pc:picChg chg="add del mod">
          <ac:chgData name="Aurelija Putramentaitė" userId="94ebdc63db100377" providerId="LiveId" clId="{23B7369C-86BC-4ECF-8E88-F923F6B7DD6F}" dt="2024-04-13T05:43:34.704" v="3785" actId="478"/>
          <ac:picMkLst>
            <pc:docMk/>
            <pc:sldMk cId="3425016190" sldId="266"/>
            <ac:picMk id="17" creationId="{54A3C1E3-6143-C950-2EC7-BDB8EF033847}"/>
          </ac:picMkLst>
        </pc:picChg>
        <pc:picChg chg="add mod modCrop">
          <ac:chgData name="Aurelija Putramentaitė" userId="94ebdc63db100377" providerId="LiveId" clId="{23B7369C-86BC-4ECF-8E88-F923F6B7DD6F}" dt="2024-04-13T05:43:28.322" v="3784" actId="14100"/>
          <ac:picMkLst>
            <pc:docMk/>
            <pc:sldMk cId="3425016190" sldId="266"/>
            <ac:picMk id="18" creationId="{B7EDBC5C-E0EA-688F-1326-DE0901F7674B}"/>
          </ac:picMkLst>
        </pc:picChg>
        <pc:picChg chg="add del mod">
          <ac:chgData name="Aurelija Putramentaitė" userId="94ebdc63db100377" providerId="LiveId" clId="{23B7369C-86BC-4ECF-8E88-F923F6B7DD6F}" dt="2024-04-13T06:11:03.928" v="4252" actId="478"/>
          <ac:picMkLst>
            <pc:docMk/>
            <pc:sldMk cId="3425016190" sldId="266"/>
            <ac:picMk id="19" creationId="{54DA3DF7-78AA-70C8-A4D0-1B952A078E9C}"/>
          </ac:picMkLst>
        </pc:picChg>
        <pc:picChg chg="add del mod">
          <ac:chgData name="Aurelija Putramentaitė" userId="94ebdc63db100377" providerId="LiveId" clId="{23B7369C-86BC-4ECF-8E88-F923F6B7DD6F}" dt="2024-04-13T06:11:03.382" v="4251" actId="478"/>
          <ac:picMkLst>
            <pc:docMk/>
            <pc:sldMk cId="3425016190" sldId="266"/>
            <ac:picMk id="20" creationId="{E7CDCD00-500D-578F-973D-CCB03B3783B4}"/>
          </ac:picMkLst>
        </pc:picChg>
        <pc:picChg chg="add del mod">
          <ac:chgData name="Aurelija Putramentaitė" userId="94ebdc63db100377" providerId="LiveId" clId="{23B7369C-86BC-4ECF-8E88-F923F6B7DD6F}" dt="2024-04-13T06:11:02.827" v="4250" actId="478"/>
          <ac:picMkLst>
            <pc:docMk/>
            <pc:sldMk cId="3425016190" sldId="266"/>
            <ac:picMk id="21" creationId="{10AA75C6-02DA-EF8D-D2A9-89520B6F1577}"/>
          </ac:picMkLst>
        </pc:picChg>
        <pc:picChg chg="add del mod">
          <ac:chgData name="Aurelija Putramentaitė" userId="94ebdc63db100377" providerId="LiveId" clId="{23B7369C-86BC-4ECF-8E88-F923F6B7DD6F}" dt="2024-04-13T06:11:02.301" v="4249" actId="478"/>
          <ac:picMkLst>
            <pc:docMk/>
            <pc:sldMk cId="3425016190" sldId="266"/>
            <ac:picMk id="22" creationId="{7DBCF21B-5FFF-92DA-52B3-B32C5688B696}"/>
          </ac:picMkLst>
        </pc:picChg>
        <pc:picChg chg="add del mod">
          <ac:chgData name="Aurelija Putramentaitė" userId="94ebdc63db100377" providerId="LiveId" clId="{23B7369C-86BC-4ECF-8E88-F923F6B7DD6F}" dt="2024-04-13T06:11:01.573" v="4248" actId="478"/>
          <ac:picMkLst>
            <pc:docMk/>
            <pc:sldMk cId="3425016190" sldId="266"/>
            <ac:picMk id="23" creationId="{DE22BFF5-43FE-B823-E44F-CF8F8277933A}"/>
          </ac:picMkLst>
        </pc:picChg>
        <pc:picChg chg="add del mod">
          <ac:chgData name="Aurelija Putramentaitė" userId="94ebdc63db100377" providerId="LiveId" clId="{23B7369C-86BC-4ECF-8E88-F923F6B7DD6F}" dt="2024-04-13T06:11:00.679" v="4247" actId="478"/>
          <ac:picMkLst>
            <pc:docMk/>
            <pc:sldMk cId="3425016190" sldId="266"/>
            <ac:picMk id="24" creationId="{543D6CA6-AAEE-0196-3567-A3D7D6F236FA}"/>
          </ac:picMkLst>
        </pc:picChg>
        <pc:picChg chg="add del mod">
          <ac:chgData name="Aurelija Putramentaitė" userId="94ebdc63db100377" providerId="LiveId" clId="{23B7369C-86BC-4ECF-8E88-F923F6B7DD6F}" dt="2024-04-13T06:10:59.696" v="4246" actId="478"/>
          <ac:picMkLst>
            <pc:docMk/>
            <pc:sldMk cId="3425016190" sldId="266"/>
            <ac:picMk id="25" creationId="{080E0789-84BE-5C7A-0368-5749C1080556}"/>
          </ac:picMkLst>
        </pc:picChg>
      </pc:sldChg>
      <pc:sldChg chg="addSp delSp modSp add mod">
        <pc:chgData name="Aurelija Putramentaitė" userId="94ebdc63db100377" providerId="LiveId" clId="{23B7369C-86BC-4ECF-8E88-F923F6B7DD6F}" dt="2024-04-13T20:09:20.005" v="9446" actId="20577"/>
        <pc:sldMkLst>
          <pc:docMk/>
          <pc:sldMk cId="1906129947" sldId="267"/>
        </pc:sldMkLst>
        <pc:spChg chg="mod">
          <ac:chgData name="Aurelija Putramentaitė" userId="94ebdc63db100377" providerId="LiveId" clId="{23B7369C-86BC-4ECF-8E88-F923F6B7DD6F}" dt="2024-04-13T19:54:29.542" v="9193" actId="20577"/>
          <ac:spMkLst>
            <pc:docMk/>
            <pc:sldMk cId="1906129947" sldId="267"/>
            <ac:spMk id="2" creationId="{9F625CE2-F575-68CF-CF62-262A872AA948}"/>
          </ac:spMkLst>
        </pc:spChg>
        <pc:spChg chg="mod">
          <ac:chgData name="Aurelija Putramentaitė" userId="94ebdc63db100377" providerId="LiveId" clId="{23B7369C-86BC-4ECF-8E88-F923F6B7DD6F}" dt="2024-04-13T06:14:11.902" v="4291" actId="14100"/>
          <ac:spMkLst>
            <pc:docMk/>
            <pc:sldMk cId="1906129947" sldId="267"/>
            <ac:spMk id="5" creationId="{7CD711E0-0E46-50A3-8B3A-A2EA3E9D72EE}"/>
          </ac:spMkLst>
        </pc:spChg>
        <pc:spChg chg="mod">
          <ac:chgData name="Aurelija Putramentaitė" userId="94ebdc63db100377" providerId="LiveId" clId="{23B7369C-86BC-4ECF-8E88-F923F6B7DD6F}" dt="2024-04-13T06:13:57.084" v="4276" actId="1035"/>
          <ac:spMkLst>
            <pc:docMk/>
            <pc:sldMk cId="1906129947" sldId="267"/>
            <ac:spMk id="6" creationId="{DC827FD6-AFB0-CF0F-A465-8C0FE135CF02}"/>
          </ac:spMkLst>
        </pc:spChg>
        <pc:spChg chg="mod">
          <ac:chgData name="Aurelija Putramentaitė" userId="94ebdc63db100377" providerId="LiveId" clId="{23B7369C-86BC-4ECF-8E88-F923F6B7DD6F}" dt="2024-04-13T06:14:04.333" v="4290" actId="1036"/>
          <ac:spMkLst>
            <pc:docMk/>
            <pc:sldMk cId="1906129947" sldId="267"/>
            <ac:spMk id="7" creationId="{BE417A56-C9FC-8C08-9FE6-35738AD5B9BC}"/>
          </ac:spMkLst>
        </pc:spChg>
        <pc:spChg chg="del mod topLvl">
          <ac:chgData name="Aurelija Putramentaitė" userId="94ebdc63db100377" providerId="LiveId" clId="{23B7369C-86BC-4ECF-8E88-F923F6B7DD6F}" dt="2024-04-13T06:11:41.322" v="4258" actId="478"/>
          <ac:spMkLst>
            <pc:docMk/>
            <pc:sldMk cId="1906129947" sldId="267"/>
            <ac:spMk id="12" creationId="{DFEDD574-1045-347B-2A28-5D2AF8C58065}"/>
          </ac:spMkLst>
        </pc:spChg>
        <pc:spChg chg="del mod ord topLvl">
          <ac:chgData name="Aurelija Putramentaitė" userId="94ebdc63db100377" providerId="LiveId" clId="{23B7369C-86BC-4ECF-8E88-F923F6B7DD6F}" dt="2024-04-13T06:11:42.337" v="4259" actId="478"/>
          <ac:spMkLst>
            <pc:docMk/>
            <pc:sldMk cId="1906129947" sldId="267"/>
            <ac:spMk id="13" creationId="{0A9D2B8E-4E25-491D-CC06-A7B9D4E76617}"/>
          </ac:spMkLst>
        </pc:spChg>
        <pc:spChg chg="mod">
          <ac:chgData name="Aurelija Putramentaitė" userId="94ebdc63db100377" providerId="LiveId" clId="{23B7369C-86BC-4ECF-8E88-F923F6B7DD6F}" dt="2024-04-13T20:09:20.005" v="9446" actId="20577"/>
          <ac:spMkLst>
            <pc:docMk/>
            <pc:sldMk cId="1906129947" sldId="267"/>
            <ac:spMk id="14" creationId="{3A9EF684-456A-6B3A-D659-6CF226C75844}"/>
          </ac:spMkLst>
        </pc:spChg>
        <pc:spChg chg="mod">
          <ac:chgData name="Aurelija Putramentaitė" userId="94ebdc63db100377" providerId="LiveId" clId="{23B7369C-86BC-4ECF-8E88-F923F6B7DD6F}" dt="2024-04-13T06:09:35.251" v="4201" actId="14100"/>
          <ac:spMkLst>
            <pc:docMk/>
            <pc:sldMk cId="1906129947" sldId="267"/>
            <ac:spMk id="18" creationId="{F8423D48-F285-75E1-268A-6DB34B866593}"/>
          </ac:spMkLst>
        </pc:spChg>
        <pc:spChg chg="mod">
          <ac:chgData name="Aurelija Putramentaitė" userId="94ebdc63db100377" providerId="LiveId" clId="{23B7369C-86BC-4ECF-8E88-F923F6B7DD6F}" dt="2024-04-13T06:09:49.156" v="4222" actId="14100"/>
          <ac:spMkLst>
            <pc:docMk/>
            <pc:sldMk cId="1906129947" sldId="267"/>
            <ac:spMk id="19" creationId="{BA74D8A0-DB53-32DC-AE4D-DB42279871E6}"/>
          </ac:spMkLst>
        </pc:spChg>
        <pc:spChg chg="mod">
          <ac:chgData name="Aurelija Putramentaitė" userId="94ebdc63db100377" providerId="LiveId" clId="{23B7369C-86BC-4ECF-8E88-F923F6B7DD6F}" dt="2024-04-13T06:09:43.691" v="4221" actId="1036"/>
          <ac:spMkLst>
            <pc:docMk/>
            <pc:sldMk cId="1906129947" sldId="267"/>
            <ac:spMk id="20" creationId="{4E1A356A-ED5E-DA25-F3AA-2C5E26891BEC}"/>
          </ac:spMkLst>
        </pc:spChg>
        <pc:grpChg chg="del">
          <ac:chgData name="Aurelija Putramentaitė" userId="94ebdc63db100377" providerId="LiveId" clId="{23B7369C-86BC-4ECF-8E88-F923F6B7DD6F}" dt="2024-04-13T06:09:59.474" v="4223" actId="165"/>
          <ac:grpSpMkLst>
            <pc:docMk/>
            <pc:sldMk cId="1906129947" sldId="267"/>
            <ac:grpSpMk id="15" creationId="{F9A001BB-A717-54B0-0BFE-B5D23FE4CCEB}"/>
          </ac:grpSpMkLst>
        </pc:grpChg>
        <pc:picChg chg="add mod ord">
          <ac:chgData name="Aurelija Putramentaitė" userId="94ebdc63db100377" providerId="LiveId" clId="{23B7369C-86BC-4ECF-8E88-F923F6B7DD6F}" dt="2024-04-13T06:10:49.390" v="4238" actId="1038"/>
          <ac:picMkLst>
            <pc:docMk/>
            <pc:sldMk cId="1906129947" sldId="267"/>
            <ac:picMk id="3" creationId="{25398B86-A7D5-4A86-D812-1F5B066493F3}"/>
          </ac:picMkLst>
        </pc:picChg>
        <pc:picChg chg="del mod topLvl">
          <ac:chgData name="Aurelija Putramentaitė" userId="94ebdc63db100377" providerId="LiveId" clId="{23B7369C-86BC-4ECF-8E88-F923F6B7DD6F}" dt="2024-04-13T06:10:03.328" v="4224" actId="478"/>
          <ac:picMkLst>
            <pc:docMk/>
            <pc:sldMk cId="1906129947" sldId="267"/>
            <ac:picMk id="8" creationId="{BEE64816-C29A-BBC2-5990-6DFB63D73A64}"/>
          </ac:picMkLst>
        </pc:picChg>
        <pc:picChg chg="add del mod">
          <ac:chgData name="Aurelija Putramentaitė" userId="94ebdc63db100377" providerId="LiveId" clId="{23B7369C-86BC-4ECF-8E88-F923F6B7DD6F}" dt="2024-04-13T06:11:45.424" v="4260" actId="478"/>
          <ac:picMkLst>
            <pc:docMk/>
            <pc:sldMk cId="1906129947" sldId="267"/>
            <ac:picMk id="9" creationId="{BD5982A4-0E8A-DFA1-55F1-C0CAB25202B8}"/>
          </ac:picMkLst>
        </pc:picChg>
        <pc:picChg chg="del mod topLvl">
          <ac:chgData name="Aurelija Putramentaitė" userId="94ebdc63db100377" providerId="LiveId" clId="{23B7369C-86BC-4ECF-8E88-F923F6B7DD6F}" dt="2024-04-13T06:10:05.255" v="4225" actId="478"/>
          <ac:picMkLst>
            <pc:docMk/>
            <pc:sldMk cId="1906129947" sldId="267"/>
            <ac:picMk id="10" creationId="{7289BEB0-C096-A711-C293-310FDB079A41}"/>
          </ac:picMkLst>
        </pc:picChg>
        <pc:picChg chg="del mod topLvl">
          <ac:chgData name="Aurelija Putramentaitė" userId="94ebdc63db100377" providerId="LiveId" clId="{23B7369C-86BC-4ECF-8E88-F923F6B7DD6F}" dt="2024-04-13T06:10:06.820" v="4226" actId="478"/>
          <ac:picMkLst>
            <pc:docMk/>
            <pc:sldMk cId="1906129947" sldId="267"/>
            <ac:picMk id="11" creationId="{DA14C711-D337-A746-F4CC-7E4B88D6533A}"/>
          </ac:picMkLst>
        </pc:picChg>
        <pc:picChg chg="add mod">
          <ac:chgData name="Aurelija Putramentaitė" userId="94ebdc63db100377" providerId="LiveId" clId="{23B7369C-86BC-4ECF-8E88-F923F6B7DD6F}" dt="2024-04-13T06:13:10.279" v="4269" actId="14100"/>
          <ac:picMkLst>
            <pc:docMk/>
            <pc:sldMk cId="1906129947" sldId="267"/>
            <ac:picMk id="16" creationId="{9EE3A1F1-2717-E84C-E271-FBCF82E9553C}"/>
          </ac:picMkLst>
        </pc:picChg>
        <pc:picChg chg="add mod">
          <ac:chgData name="Aurelija Putramentaitė" userId="94ebdc63db100377" providerId="LiveId" clId="{23B7369C-86BC-4ECF-8E88-F923F6B7DD6F}" dt="2024-04-13T06:13:03.915" v="4268" actId="14100"/>
          <ac:picMkLst>
            <pc:docMk/>
            <pc:sldMk cId="1906129947" sldId="267"/>
            <ac:picMk id="22" creationId="{8453FCE8-763D-B96B-D9CF-91B35BFD589C}"/>
          </ac:picMkLst>
        </pc:picChg>
      </pc:sldChg>
      <pc:sldChg chg="addSp delSp modSp add mod">
        <pc:chgData name="Aurelija Putramentaitė" userId="94ebdc63db100377" providerId="LiveId" clId="{23B7369C-86BC-4ECF-8E88-F923F6B7DD6F}" dt="2024-04-13T20:02:45.661" v="9321" actId="1035"/>
        <pc:sldMkLst>
          <pc:docMk/>
          <pc:sldMk cId="3759363977" sldId="268"/>
        </pc:sldMkLst>
        <pc:spChg chg="mod">
          <ac:chgData name="Aurelija Putramentaitė" userId="94ebdc63db100377" providerId="LiveId" clId="{23B7369C-86BC-4ECF-8E88-F923F6B7DD6F}" dt="2024-04-13T19:54:38.798" v="9195" actId="20577"/>
          <ac:spMkLst>
            <pc:docMk/>
            <pc:sldMk cId="3759363977" sldId="268"/>
            <ac:spMk id="2" creationId="{9F625CE2-F575-68CF-CF62-262A872AA948}"/>
          </ac:spMkLst>
        </pc:spChg>
        <pc:spChg chg="mod">
          <ac:chgData name="Aurelija Putramentaitė" userId="94ebdc63db100377" providerId="LiveId" clId="{23B7369C-86BC-4ECF-8E88-F923F6B7DD6F}" dt="2024-04-13T06:16:05.258" v="4351" actId="14100"/>
          <ac:spMkLst>
            <pc:docMk/>
            <pc:sldMk cId="3759363977" sldId="268"/>
            <ac:spMk id="5" creationId="{7CD711E0-0E46-50A3-8B3A-A2EA3E9D72EE}"/>
          </ac:spMkLst>
        </pc:spChg>
        <pc:spChg chg="mod">
          <ac:chgData name="Aurelija Putramentaitė" userId="94ebdc63db100377" providerId="LiveId" clId="{23B7369C-86BC-4ECF-8E88-F923F6B7DD6F}" dt="2024-04-13T06:15:50.448" v="4332" actId="1036"/>
          <ac:spMkLst>
            <pc:docMk/>
            <pc:sldMk cId="3759363977" sldId="268"/>
            <ac:spMk id="6" creationId="{DC827FD6-AFB0-CF0F-A465-8C0FE135CF02}"/>
          </ac:spMkLst>
        </pc:spChg>
        <pc:spChg chg="mod">
          <ac:chgData name="Aurelija Putramentaitė" userId="94ebdc63db100377" providerId="LiveId" clId="{23B7369C-86BC-4ECF-8E88-F923F6B7DD6F}" dt="2024-04-13T06:16:00.863" v="4350" actId="1036"/>
          <ac:spMkLst>
            <pc:docMk/>
            <pc:sldMk cId="3759363977" sldId="268"/>
            <ac:spMk id="7" creationId="{BE417A56-C9FC-8C08-9FE6-35738AD5B9BC}"/>
          </ac:spMkLst>
        </pc:spChg>
        <pc:spChg chg="mod">
          <ac:chgData name="Aurelija Putramentaitė" userId="94ebdc63db100377" providerId="LiveId" clId="{23B7369C-86BC-4ECF-8E88-F923F6B7DD6F}" dt="2024-04-13T20:02:45.661" v="9321" actId="1035"/>
          <ac:spMkLst>
            <pc:docMk/>
            <pc:sldMk cId="3759363977" sldId="268"/>
            <ac:spMk id="14" creationId="{3A9EF684-456A-6B3A-D659-6CF226C75844}"/>
          </ac:spMkLst>
        </pc:spChg>
        <pc:spChg chg="mod">
          <ac:chgData name="Aurelija Putramentaitė" userId="94ebdc63db100377" providerId="LiveId" clId="{23B7369C-86BC-4ECF-8E88-F923F6B7DD6F}" dt="2024-04-13T06:15:37.642" v="4328" actId="14100"/>
          <ac:spMkLst>
            <pc:docMk/>
            <pc:sldMk cId="3759363977" sldId="268"/>
            <ac:spMk id="18" creationId="{F8423D48-F285-75E1-268A-6DB34B866593}"/>
          </ac:spMkLst>
        </pc:spChg>
        <pc:spChg chg="mod">
          <ac:chgData name="Aurelija Putramentaitė" userId="94ebdc63db100377" providerId="LiveId" clId="{23B7369C-86BC-4ECF-8E88-F923F6B7DD6F}" dt="2024-04-13T06:15:32.602" v="4327" actId="14100"/>
          <ac:spMkLst>
            <pc:docMk/>
            <pc:sldMk cId="3759363977" sldId="268"/>
            <ac:spMk id="19" creationId="{BA74D8A0-DB53-32DC-AE4D-DB42279871E6}"/>
          </ac:spMkLst>
        </pc:spChg>
        <pc:spChg chg="mod">
          <ac:chgData name="Aurelija Putramentaitė" userId="94ebdc63db100377" providerId="LiveId" clId="{23B7369C-86BC-4ECF-8E88-F923F6B7DD6F}" dt="2024-04-13T06:15:24.930" v="4325" actId="14100"/>
          <ac:spMkLst>
            <pc:docMk/>
            <pc:sldMk cId="3759363977" sldId="268"/>
            <ac:spMk id="20" creationId="{4E1A356A-ED5E-DA25-F3AA-2C5E26891BEC}"/>
          </ac:spMkLst>
        </pc:spChg>
        <pc:grpChg chg="add mod">
          <ac:chgData name="Aurelija Putramentaitė" userId="94ebdc63db100377" providerId="LiveId" clId="{23B7369C-86BC-4ECF-8E88-F923F6B7DD6F}" dt="2024-04-13T06:19:31.962" v="4400" actId="1038"/>
          <ac:grpSpMkLst>
            <pc:docMk/>
            <pc:sldMk cId="3759363977" sldId="268"/>
            <ac:grpSpMk id="12" creationId="{B4C69429-E694-C0AA-F93A-7B0FB616AAE6}"/>
          </ac:grpSpMkLst>
        </pc:grpChg>
        <pc:picChg chg="del">
          <ac:chgData name="Aurelija Putramentaitė" userId="94ebdc63db100377" providerId="LiveId" clId="{23B7369C-86BC-4ECF-8E88-F923F6B7DD6F}" dt="2024-04-13T06:17:09.884" v="4356" actId="478"/>
          <ac:picMkLst>
            <pc:docMk/>
            <pc:sldMk cId="3759363977" sldId="268"/>
            <ac:picMk id="3" creationId="{25398B86-A7D5-4A86-D812-1F5B066493F3}"/>
          </ac:picMkLst>
        </pc:picChg>
        <pc:picChg chg="add mod modCrop">
          <ac:chgData name="Aurelija Putramentaitė" userId="94ebdc63db100377" providerId="LiveId" clId="{23B7369C-86BC-4ECF-8E88-F923F6B7DD6F}" dt="2024-04-13T06:17:48.357" v="4370" actId="1037"/>
          <ac:picMkLst>
            <pc:docMk/>
            <pc:sldMk cId="3759363977" sldId="268"/>
            <ac:picMk id="9" creationId="{A2F0E096-86F2-0206-71BD-AB0B31AC9E41}"/>
          </ac:picMkLst>
        </pc:picChg>
        <pc:picChg chg="add mod modCrop">
          <ac:chgData name="Aurelija Putramentaitė" userId="94ebdc63db100377" providerId="LiveId" clId="{23B7369C-86BC-4ECF-8E88-F923F6B7DD6F}" dt="2024-04-13T06:19:28.330" v="4395" actId="164"/>
          <ac:picMkLst>
            <pc:docMk/>
            <pc:sldMk cId="3759363977" sldId="268"/>
            <ac:picMk id="10" creationId="{52CEC1DE-5082-5C7B-7945-F14273CA5488}"/>
          </ac:picMkLst>
        </pc:picChg>
        <pc:picChg chg="add mod modCrop">
          <ac:chgData name="Aurelija Putramentaitė" userId="94ebdc63db100377" providerId="LiveId" clId="{23B7369C-86BC-4ECF-8E88-F923F6B7DD6F}" dt="2024-04-13T06:19:28.330" v="4395" actId="164"/>
          <ac:picMkLst>
            <pc:docMk/>
            <pc:sldMk cId="3759363977" sldId="268"/>
            <ac:picMk id="11" creationId="{983336CC-0325-E953-C370-91CE60C3E2EE}"/>
          </ac:picMkLst>
        </pc:picChg>
        <pc:picChg chg="del">
          <ac:chgData name="Aurelija Putramentaitė" userId="94ebdc63db100377" providerId="LiveId" clId="{23B7369C-86BC-4ECF-8E88-F923F6B7DD6F}" dt="2024-04-13T06:17:08.621" v="4355" actId="478"/>
          <ac:picMkLst>
            <pc:docMk/>
            <pc:sldMk cId="3759363977" sldId="268"/>
            <ac:picMk id="16" creationId="{9EE3A1F1-2717-E84C-E271-FBCF82E9553C}"/>
          </ac:picMkLst>
        </pc:picChg>
        <pc:picChg chg="del">
          <ac:chgData name="Aurelija Putramentaitė" userId="94ebdc63db100377" providerId="LiveId" clId="{23B7369C-86BC-4ECF-8E88-F923F6B7DD6F}" dt="2024-04-13T06:17:07.515" v="4354" actId="478"/>
          <ac:picMkLst>
            <pc:docMk/>
            <pc:sldMk cId="3759363977" sldId="268"/>
            <ac:picMk id="22" creationId="{8453FCE8-763D-B96B-D9CF-91B35BFD589C}"/>
          </ac:picMkLst>
        </pc:picChg>
      </pc:sldChg>
      <pc:sldChg chg="addSp delSp modSp add mod">
        <pc:chgData name="Aurelija Putramentaitė" userId="94ebdc63db100377" providerId="LiveId" clId="{23B7369C-86BC-4ECF-8E88-F923F6B7DD6F}" dt="2024-04-13T20:05:49.139" v="9379" actId="14100"/>
        <pc:sldMkLst>
          <pc:docMk/>
          <pc:sldMk cId="3311785434" sldId="269"/>
        </pc:sldMkLst>
        <pc:spChg chg="mod">
          <ac:chgData name="Aurelija Putramentaitė" userId="94ebdc63db100377" providerId="LiveId" clId="{23B7369C-86BC-4ECF-8E88-F923F6B7DD6F}" dt="2024-04-13T20:03:57.079" v="9324" actId="404"/>
          <ac:spMkLst>
            <pc:docMk/>
            <pc:sldMk cId="3311785434" sldId="269"/>
            <ac:spMk id="2" creationId="{9F625CE2-F575-68CF-CF62-262A872AA948}"/>
          </ac:spMkLst>
        </pc:spChg>
        <pc:spChg chg="mod">
          <ac:chgData name="Aurelija Putramentaitė" userId="94ebdc63db100377" providerId="LiveId" clId="{23B7369C-86BC-4ECF-8E88-F923F6B7DD6F}" dt="2024-04-13T06:24:54.986" v="4418" actId="14100"/>
          <ac:spMkLst>
            <pc:docMk/>
            <pc:sldMk cId="3311785434" sldId="269"/>
            <ac:spMk id="5" creationId="{7CD711E0-0E46-50A3-8B3A-A2EA3E9D72EE}"/>
          </ac:spMkLst>
        </pc:spChg>
        <pc:spChg chg="mod">
          <ac:chgData name="Aurelija Putramentaitė" userId="94ebdc63db100377" providerId="LiveId" clId="{23B7369C-86BC-4ECF-8E88-F923F6B7DD6F}" dt="2024-04-13T06:25:12.671" v="4422" actId="1035"/>
          <ac:spMkLst>
            <pc:docMk/>
            <pc:sldMk cId="3311785434" sldId="269"/>
            <ac:spMk id="6" creationId="{DC827FD6-AFB0-CF0F-A465-8C0FE135CF02}"/>
          </ac:spMkLst>
        </pc:spChg>
        <pc:spChg chg="mod">
          <ac:chgData name="Aurelija Putramentaitė" userId="94ebdc63db100377" providerId="LiveId" clId="{23B7369C-86BC-4ECF-8E88-F923F6B7DD6F}" dt="2024-04-13T06:25:25.703" v="4476" actId="1035"/>
          <ac:spMkLst>
            <pc:docMk/>
            <pc:sldMk cId="3311785434" sldId="269"/>
            <ac:spMk id="7" creationId="{BE417A56-C9FC-8C08-9FE6-35738AD5B9BC}"/>
          </ac:spMkLst>
        </pc:spChg>
        <pc:spChg chg="mod">
          <ac:chgData name="Aurelija Putramentaitė" userId="94ebdc63db100377" providerId="LiveId" clId="{23B7369C-86BC-4ECF-8E88-F923F6B7DD6F}" dt="2024-04-13T20:05:49.139" v="9379" actId="14100"/>
          <ac:spMkLst>
            <pc:docMk/>
            <pc:sldMk cId="3311785434" sldId="269"/>
            <ac:spMk id="14" creationId="{3A9EF684-456A-6B3A-D659-6CF226C75844}"/>
          </ac:spMkLst>
        </pc:spChg>
        <pc:spChg chg="mod">
          <ac:chgData name="Aurelija Putramentaitė" userId="94ebdc63db100377" providerId="LiveId" clId="{23B7369C-86BC-4ECF-8E88-F923F6B7DD6F}" dt="2024-04-13T06:24:13.646" v="4408" actId="14100"/>
          <ac:spMkLst>
            <pc:docMk/>
            <pc:sldMk cId="3311785434" sldId="269"/>
            <ac:spMk id="18" creationId="{F8423D48-F285-75E1-268A-6DB34B866593}"/>
          </ac:spMkLst>
        </pc:spChg>
        <pc:spChg chg="mod">
          <ac:chgData name="Aurelija Putramentaitė" userId="94ebdc63db100377" providerId="LiveId" clId="{23B7369C-86BC-4ECF-8E88-F923F6B7DD6F}" dt="2024-04-13T06:24:17.322" v="4409" actId="14100"/>
          <ac:spMkLst>
            <pc:docMk/>
            <pc:sldMk cId="3311785434" sldId="269"/>
            <ac:spMk id="19" creationId="{BA74D8A0-DB53-32DC-AE4D-DB42279871E6}"/>
          </ac:spMkLst>
        </pc:spChg>
        <pc:spChg chg="mod">
          <ac:chgData name="Aurelija Putramentaitė" userId="94ebdc63db100377" providerId="LiveId" clId="{23B7369C-86BC-4ECF-8E88-F923F6B7DD6F}" dt="2024-04-13T06:24:41.338" v="4417" actId="14100"/>
          <ac:spMkLst>
            <pc:docMk/>
            <pc:sldMk cId="3311785434" sldId="269"/>
            <ac:spMk id="20" creationId="{4E1A356A-ED5E-DA25-F3AA-2C5E26891BEC}"/>
          </ac:spMkLst>
        </pc:spChg>
        <pc:grpChg chg="del">
          <ac:chgData name="Aurelija Putramentaitė" userId="94ebdc63db100377" providerId="LiveId" clId="{23B7369C-86BC-4ECF-8E88-F923F6B7DD6F}" dt="2024-04-13T06:25:59.584" v="4483" actId="478"/>
          <ac:grpSpMkLst>
            <pc:docMk/>
            <pc:sldMk cId="3311785434" sldId="269"/>
            <ac:grpSpMk id="12" creationId="{B4C69429-E694-C0AA-F93A-7B0FB616AAE6}"/>
          </ac:grpSpMkLst>
        </pc:grpChg>
        <pc:picChg chg="add mod modCrop">
          <ac:chgData name="Aurelija Putramentaitė" userId="94ebdc63db100377" providerId="LiveId" clId="{23B7369C-86BC-4ECF-8E88-F923F6B7DD6F}" dt="2024-04-13T06:29:16.090" v="4563" actId="1036"/>
          <ac:picMkLst>
            <pc:docMk/>
            <pc:sldMk cId="3311785434" sldId="269"/>
            <ac:picMk id="8" creationId="{62F38F27-B7A4-87A2-E4D3-A8D9DBCE6F6F}"/>
          </ac:picMkLst>
        </pc:picChg>
        <pc:picChg chg="del">
          <ac:chgData name="Aurelija Putramentaitė" userId="94ebdc63db100377" providerId="LiveId" clId="{23B7369C-86BC-4ECF-8E88-F923F6B7DD6F}" dt="2024-04-13T06:26:00.116" v="4484" actId="478"/>
          <ac:picMkLst>
            <pc:docMk/>
            <pc:sldMk cId="3311785434" sldId="269"/>
            <ac:picMk id="9" creationId="{A2F0E096-86F2-0206-71BD-AB0B31AC9E41}"/>
          </ac:picMkLst>
        </pc:picChg>
        <pc:picChg chg="add mod modCrop">
          <ac:chgData name="Aurelija Putramentaitė" userId="94ebdc63db100377" providerId="LiveId" clId="{23B7369C-86BC-4ECF-8E88-F923F6B7DD6F}" dt="2024-04-13T06:29:16.090" v="4563" actId="1036"/>
          <ac:picMkLst>
            <pc:docMk/>
            <pc:sldMk cId="3311785434" sldId="269"/>
            <ac:picMk id="15" creationId="{154B6067-366A-38F4-06E7-D3DDC626F416}"/>
          </ac:picMkLst>
        </pc:picChg>
        <pc:picChg chg="add mod modCrop">
          <ac:chgData name="Aurelija Putramentaitė" userId="94ebdc63db100377" providerId="LiveId" clId="{23B7369C-86BC-4ECF-8E88-F923F6B7DD6F}" dt="2024-04-13T06:29:16.090" v="4563" actId="1036"/>
          <ac:picMkLst>
            <pc:docMk/>
            <pc:sldMk cId="3311785434" sldId="269"/>
            <ac:picMk id="21" creationId="{8BA92547-B97A-AECD-DBAA-4516AFF01011}"/>
          </ac:picMkLst>
        </pc:picChg>
      </pc:sldChg>
      <pc:sldChg chg="delSp modSp add mod modNotesTx">
        <pc:chgData name="Aurelija Putramentaitė" userId="94ebdc63db100377" providerId="LiveId" clId="{23B7369C-86BC-4ECF-8E88-F923F6B7DD6F}" dt="2024-04-13T20:17:47.536" v="9569" actId="14100"/>
        <pc:sldMkLst>
          <pc:docMk/>
          <pc:sldMk cId="661292495" sldId="270"/>
        </pc:sldMkLst>
        <pc:spChg chg="mod">
          <ac:chgData name="Aurelija Putramentaitė" userId="94ebdc63db100377" providerId="LiveId" clId="{23B7369C-86BC-4ECF-8E88-F923F6B7DD6F}" dt="2024-04-13T08:06:27.029" v="5630" actId="404"/>
          <ac:spMkLst>
            <pc:docMk/>
            <pc:sldMk cId="661292495" sldId="270"/>
            <ac:spMk id="2" creationId="{9F625CE2-F575-68CF-CF62-262A872AA948}"/>
          </ac:spMkLst>
        </pc:spChg>
        <pc:spChg chg="del mod">
          <ac:chgData name="Aurelija Putramentaitė" userId="94ebdc63db100377" providerId="LiveId" clId="{23B7369C-86BC-4ECF-8E88-F923F6B7DD6F}" dt="2024-04-13T06:30:47.540" v="4608" actId="478"/>
          <ac:spMkLst>
            <pc:docMk/>
            <pc:sldMk cId="661292495" sldId="270"/>
            <ac:spMk id="5" creationId="{7CD711E0-0E46-50A3-8B3A-A2EA3E9D72EE}"/>
          </ac:spMkLst>
        </pc:spChg>
        <pc:spChg chg="mod">
          <ac:chgData name="Aurelija Putramentaitė" userId="94ebdc63db100377" providerId="LiveId" clId="{23B7369C-86BC-4ECF-8E88-F923F6B7DD6F}" dt="2024-04-13T06:31:07.326" v="4626" actId="1036"/>
          <ac:spMkLst>
            <pc:docMk/>
            <pc:sldMk cId="661292495" sldId="270"/>
            <ac:spMk id="6" creationId="{DC827FD6-AFB0-CF0F-A465-8C0FE135CF02}"/>
          </ac:spMkLst>
        </pc:spChg>
        <pc:spChg chg="mod">
          <ac:chgData name="Aurelija Putramentaitė" userId="94ebdc63db100377" providerId="LiveId" clId="{23B7369C-86BC-4ECF-8E88-F923F6B7DD6F}" dt="2024-04-13T06:31:17.442" v="4647" actId="1036"/>
          <ac:spMkLst>
            <pc:docMk/>
            <pc:sldMk cId="661292495" sldId="270"/>
            <ac:spMk id="7" creationId="{BE417A56-C9FC-8C08-9FE6-35738AD5B9BC}"/>
          </ac:spMkLst>
        </pc:spChg>
        <pc:spChg chg="mod">
          <ac:chgData name="Aurelija Putramentaitė" userId="94ebdc63db100377" providerId="LiveId" clId="{23B7369C-86BC-4ECF-8E88-F923F6B7DD6F}" dt="2024-04-13T20:17:47.536" v="9569" actId="14100"/>
          <ac:spMkLst>
            <pc:docMk/>
            <pc:sldMk cId="661292495" sldId="270"/>
            <ac:spMk id="14" creationId="{3A9EF684-456A-6B3A-D659-6CF226C75844}"/>
          </ac:spMkLst>
        </pc:spChg>
        <pc:spChg chg="mod">
          <ac:chgData name="Aurelija Putramentaitė" userId="94ebdc63db100377" providerId="LiveId" clId="{23B7369C-86BC-4ECF-8E88-F923F6B7DD6F}" dt="2024-04-13T06:32:00.020" v="4696" actId="14100"/>
          <ac:spMkLst>
            <pc:docMk/>
            <pc:sldMk cId="661292495" sldId="270"/>
            <ac:spMk id="18" creationId="{F8423D48-F285-75E1-268A-6DB34B866593}"/>
          </ac:spMkLst>
        </pc:spChg>
        <pc:spChg chg="mod">
          <ac:chgData name="Aurelija Putramentaitė" userId="94ebdc63db100377" providerId="LiveId" clId="{23B7369C-86BC-4ECF-8E88-F923F6B7DD6F}" dt="2024-04-13T06:31:44.205" v="4654" actId="14100"/>
          <ac:spMkLst>
            <pc:docMk/>
            <pc:sldMk cId="661292495" sldId="270"/>
            <ac:spMk id="19" creationId="{BA74D8A0-DB53-32DC-AE4D-DB42279871E6}"/>
          </ac:spMkLst>
        </pc:spChg>
        <pc:spChg chg="mod">
          <ac:chgData name="Aurelija Putramentaitė" userId="94ebdc63db100377" providerId="LiveId" clId="{23B7369C-86BC-4ECF-8E88-F923F6B7DD6F}" dt="2024-04-13T06:31:55.619" v="4695" actId="1035"/>
          <ac:spMkLst>
            <pc:docMk/>
            <pc:sldMk cId="661292495" sldId="270"/>
            <ac:spMk id="20" creationId="{4E1A356A-ED5E-DA25-F3AA-2C5E26891BEC}"/>
          </ac:spMkLst>
        </pc:spChg>
        <pc:picChg chg="del">
          <ac:chgData name="Aurelija Putramentaitė" userId="94ebdc63db100377" providerId="LiveId" clId="{23B7369C-86BC-4ECF-8E88-F923F6B7DD6F}" dt="2024-04-13T06:31:22.900" v="4648" actId="478"/>
          <ac:picMkLst>
            <pc:docMk/>
            <pc:sldMk cId="661292495" sldId="270"/>
            <ac:picMk id="8" creationId="{62F38F27-B7A4-87A2-E4D3-A8D9DBCE6F6F}"/>
          </ac:picMkLst>
        </pc:picChg>
        <pc:picChg chg="del">
          <ac:chgData name="Aurelija Putramentaitė" userId="94ebdc63db100377" providerId="LiveId" clId="{23B7369C-86BC-4ECF-8E88-F923F6B7DD6F}" dt="2024-04-13T06:31:23.860" v="4649" actId="478"/>
          <ac:picMkLst>
            <pc:docMk/>
            <pc:sldMk cId="661292495" sldId="270"/>
            <ac:picMk id="15" creationId="{154B6067-366A-38F4-06E7-D3DDC626F416}"/>
          </ac:picMkLst>
        </pc:picChg>
        <pc:picChg chg="del">
          <ac:chgData name="Aurelija Putramentaitė" userId="94ebdc63db100377" providerId="LiveId" clId="{23B7369C-86BC-4ECF-8E88-F923F6B7DD6F}" dt="2024-04-13T06:31:24.397" v="4650" actId="478"/>
          <ac:picMkLst>
            <pc:docMk/>
            <pc:sldMk cId="661292495" sldId="270"/>
            <ac:picMk id="21" creationId="{8BA92547-B97A-AECD-DBAA-4516AFF01011}"/>
          </ac:picMkLst>
        </pc:picChg>
      </pc:sldChg>
      <pc:sldChg chg="addSp delSp modSp new del mod">
        <pc:chgData name="Aurelija Putramentaitė" userId="94ebdc63db100377" providerId="LiveId" clId="{23B7369C-86BC-4ECF-8E88-F923F6B7DD6F}" dt="2024-07-16T10:21:57.566" v="9707" actId="2696"/>
        <pc:sldMkLst>
          <pc:docMk/>
          <pc:sldMk cId="3042360403" sldId="271"/>
        </pc:sldMkLst>
        <pc:spChg chg="del">
          <ac:chgData name="Aurelija Putramentaitė" userId="94ebdc63db100377" providerId="LiveId" clId="{23B7369C-86BC-4ECF-8E88-F923F6B7DD6F}" dt="2024-04-13T16:25:50.865" v="6072" actId="478"/>
          <ac:spMkLst>
            <pc:docMk/>
            <pc:sldMk cId="3042360403" sldId="271"/>
            <ac:spMk id="2" creationId="{66EB10AC-1159-28F7-7ECF-486915E2B49E}"/>
          </ac:spMkLst>
        </pc:spChg>
        <pc:spChg chg="del">
          <ac:chgData name="Aurelija Putramentaitė" userId="94ebdc63db100377" providerId="LiveId" clId="{23B7369C-86BC-4ECF-8E88-F923F6B7DD6F}" dt="2024-04-13T16:25:49.343" v="6071" actId="478"/>
          <ac:spMkLst>
            <pc:docMk/>
            <pc:sldMk cId="3042360403" sldId="271"/>
            <ac:spMk id="3" creationId="{91DD83A4-8D24-7D60-FB95-2878A9504328}"/>
          </ac:spMkLst>
        </pc:spChg>
        <pc:spChg chg="add mod">
          <ac:chgData name="Aurelija Putramentaitė" userId="94ebdc63db100377" providerId="LiveId" clId="{23B7369C-86BC-4ECF-8E88-F923F6B7DD6F}" dt="2024-04-13T16:26:29.586" v="6081" actId="20577"/>
          <ac:spMkLst>
            <pc:docMk/>
            <pc:sldMk cId="3042360403" sldId="271"/>
            <ac:spMk id="4" creationId="{CC33BA71-8341-3CC4-AA3F-4FDAA39B3335}"/>
          </ac:spMkLst>
        </pc:spChg>
        <pc:spChg chg="add mod">
          <ac:chgData name="Aurelija Putramentaitė" userId="94ebdc63db100377" providerId="LiveId" clId="{23B7369C-86BC-4ECF-8E88-F923F6B7DD6F}" dt="2024-07-16T10:21:35.072" v="9706" actId="1076"/>
          <ac:spMkLst>
            <pc:docMk/>
            <pc:sldMk cId="3042360403" sldId="271"/>
            <ac:spMk id="5" creationId="{6BF8500D-E3D4-1730-87E9-833F9BEB83AC}"/>
          </ac:spMkLst>
        </pc:spChg>
      </pc:sldChg>
      <pc:sldChg chg="addSp delSp modSp add mod">
        <pc:chgData name="Aurelija Putramentaitė" userId="94ebdc63db100377" providerId="LiveId" clId="{23B7369C-86BC-4ECF-8E88-F923F6B7DD6F}" dt="2024-04-13T20:18:12.471" v="9570" actId="2711"/>
        <pc:sldMkLst>
          <pc:docMk/>
          <pc:sldMk cId="1612308308" sldId="272"/>
        </pc:sldMkLst>
        <pc:spChg chg="mod">
          <ac:chgData name="Aurelija Putramentaitė" userId="94ebdc63db100377" providerId="LiveId" clId="{23B7369C-86BC-4ECF-8E88-F923F6B7DD6F}" dt="2024-04-13T20:10:57.514" v="9475" actId="14100"/>
          <ac:spMkLst>
            <pc:docMk/>
            <pc:sldMk cId="1612308308" sldId="272"/>
            <ac:spMk id="2" creationId="{18737D97-0C25-FD1C-BAB8-082D6A88AA7F}"/>
          </ac:spMkLst>
        </pc:spChg>
        <pc:spChg chg="del mod">
          <ac:chgData name="Aurelija Putramentaitė" userId="94ebdc63db100377" providerId="LiveId" clId="{23B7369C-86BC-4ECF-8E88-F923F6B7DD6F}" dt="2024-04-13T17:06:07.576" v="6436" actId="478"/>
          <ac:spMkLst>
            <pc:docMk/>
            <pc:sldMk cId="1612308308" sldId="272"/>
            <ac:spMk id="3" creationId="{80675469-1185-0757-09DB-5072BD6F6AD2}"/>
          </ac:spMkLst>
        </pc:spChg>
        <pc:spChg chg="del mod">
          <ac:chgData name="Aurelija Putramentaitė" userId="94ebdc63db100377" providerId="LiveId" clId="{23B7369C-86BC-4ECF-8E88-F923F6B7DD6F}" dt="2024-04-13T17:12:35.850" v="6552" actId="478"/>
          <ac:spMkLst>
            <pc:docMk/>
            <pc:sldMk cId="1612308308" sldId="272"/>
            <ac:spMk id="4" creationId="{F86EC2EA-B336-B77C-EDF5-5DAF764A19D0}"/>
          </ac:spMkLst>
        </pc:spChg>
        <pc:spChg chg="del mod">
          <ac:chgData name="Aurelija Putramentaitė" userId="94ebdc63db100377" providerId="LiveId" clId="{23B7369C-86BC-4ECF-8E88-F923F6B7DD6F}" dt="2024-04-13T17:52:48.450" v="6610" actId="478"/>
          <ac:spMkLst>
            <pc:docMk/>
            <pc:sldMk cId="1612308308" sldId="272"/>
            <ac:spMk id="5" creationId="{3E598CCE-E7D7-0FFD-914A-2F75618A0930}"/>
          </ac:spMkLst>
        </pc:spChg>
        <pc:spChg chg="add mod">
          <ac:chgData name="Aurelija Putramentaitė" userId="94ebdc63db100377" providerId="LiveId" clId="{23B7369C-86BC-4ECF-8E88-F923F6B7DD6F}" dt="2024-04-13T20:18:12.471" v="9570" actId="2711"/>
          <ac:spMkLst>
            <pc:docMk/>
            <pc:sldMk cId="1612308308" sldId="272"/>
            <ac:spMk id="6" creationId="{0E63CB08-C1F2-662F-3EEA-2822F4EF3CA8}"/>
          </ac:spMkLst>
        </pc:spChg>
        <pc:spChg chg="add mod">
          <ac:chgData name="Aurelija Putramentaitė" userId="94ebdc63db100377" providerId="LiveId" clId="{23B7369C-86BC-4ECF-8E88-F923F6B7DD6F}" dt="2024-04-13T20:18:12.471" v="9570" actId="2711"/>
          <ac:spMkLst>
            <pc:docMk/>
            <pc:sldMk cId="1612308308" sldId="272"/>
            <ac:spMk id="7" creationId="{35DA1BC4-3445-1249-95B2-F67F3F1D76CB}"/>
          </ac:spMkLst>
        </pc:spChg>
        <pc:spChg chg="add mod">
          <ac:chgData name="Aurelija Putramentaitė" userId="94ebdc63db100377" providerId="LiveId" clId="{23B7369C-86BC-4ECF-8E88-F923F6B7DD6F}" dt="2024-04-13T20:18:12.471" v="9570" actId="2711"/>
          <ac:spMkLst>
            <pc:docMk/>
            <pc:sldMk cId="1612308308" sldId="272"/>
            <ac:spMk id="8" creationId="{FFB754BC-C772-6022-7511-51378C171BC1}"/>
          </ac:spMkLst>
        </pc:spChg>
        <pc:spChg chg="add del mod">
          <ac:chgData name="Aurelija Putramentaitė" userId="94ebdc63db100377" providerId="LiveId" clId="{23B7369C-86BC-4ECF-8E88-F923F6B7DD6F}" dt="2024-04-13T17:06:10.191" v="6437" actId="478"/>
          <ac:spMkLst>
            <pc:docMk/>
            <pc:sldMk cId="1612308308" sldId="272"/>
            <ac:spMk id="22" creationId="{A390145A-19FB-A164-66CD-B1854F5406CB}"/>
          </ac:spMkLst>
        </pc:spChg>
        <pc:spChg chg="add mod">
          <ac:chgData name="Aurelija Putramentaitė" userId="94ebdc63db100377" providerId="LiveId" clId="{23B7369C-86BC-4ECF-8E88-F923F6B7DD6F}" dt="2024-04-13T17:14:06.802" v="6585" actId="1036"/>
          <ac:spMkLst>
            <pc:docMk/>
            <pc:sldMk cId="1612308308" sldId="272"/>
            <ac:spMk id="27" creationId="{A1C92B86-DEA8-12EE-31A0-105948D0F5A1}"/>
          </ac:spMkLst>
        </pc:spChg>
        <pc:spChg chg="mod">
          <ac:chgData name="Aurelija Putramentaitė" userId="94ebdc63db100377" providerId="LiveId" clId="{23B7369C-86BC-4ECF-8E88-F923F6B7DD6F}" dt="2024-04-13T17:14:06.802" v="6585" actId="1036"/>
          <ac:spMkLst>
            <pc:docMk/>
            <pc:sldMk cId="1612308308" sldId="272"/>
            <ac:spMk id="35" creationId="{20FCEF2B-39A7-ECA3-FD0B-666DBD9B633E}"/>
          </ac:spMkLst>
        </pc:spChg>
        <pc:grpChg chg="add mod">
          <ac:chgData name="Aurelija Putramentaitė" userId="94ebdc63db100377" providerId="LiveId" clId="{23B7369C-86BC-4ECF-8E88-F923F6B7DD6F}" dt="2024-04-13T17:14:06.802" v="6585" actId="1036"/>
          <ac:grpSpMkLst>
            <pc:docMk/>
            <pc:sldMk cId="1612308308" sldId="272"/>
            <ac:grpSpMk id="32" creationId="{91EF74B4-8A05-9A29-4F27-D2B9BF8ABCB0}"/>
          </ac:grpSpMkLst>
        </pc:grpChg>
        <pc:grpChg chg="add mod">
          <ac:chgData name="Aurelija Putramentaitė" userId="94ebdc63db100377" providerId="LiveId" clId="{23B7369C-86BC-4ECF-8E88-F923F6B7DD6F}" dt="2024-04-13T17:14:06.802" v="6585" actId="1036"/>
          <ac:grpSpMkLst>
            <pc:docMk/>
            <pc:sldMk cId="1612308308" sldId="272"/>
            <ac:grpSpMk id="33" creationId="{A24AFD4D-DCDA-D995-05AB-33272D69FF91}"/>
          </ac:grpSpMkLst>
        </pc:grpChg>
        <pc:grpChg chg="add mod">
          <ac:chgData name="Aurelija Putramentaitė" userId="94ebdc63db100377" providerId="LiveId" clId="{23B7369C-86BC-4ECF-8E88-F923F6B7DD6F}" dt="2024-04-13T17:14:06.802" v="6585" actId="1036"/>
          <ac:grpSpMkLst>
            <pc:docMk/>
            <pc:sldMk cId="1612308308" sldId="272"/>
            <ac:grpSpMk id="39" creationId="{77908096-0DAB-8782-12D3-7A0D8431648B}"/>
          </ac:grpSpMkLst>
        </pc:grpChg>
        <pc:picChg chg="add mod">
          <ac:chgData name="Aurelija Putramentaitė" userId="94ebdc63db100377" providerId="LiveId" clId="{23B7369C-86BC-4ECF-8E88-F923F6B7DD6F}" dt="2024-04-13T17:13:45.655" v="6564" actId="1036"/>
          <ac:picMkLst>
            <pc:docMk/>
            <pc:sldMk cId="1612308308" sldId="272"/>
            <ac:picMk id="38" creationId="{3C2230EE-E732-267C-CD31-220DEB00AC9D}"/>
          </ac:picMkLst>
        </pc:picChg>
        <pc:picChg chg="add mod">
          <ac:chgData name="Aurelija Putramentaitė" userId="94ebdc63db100377" providerId="LiveId" clId="{23B7369C-86BC-4ECF-8E88-F923F6B7DD6F}" dt="2024-04-13T17:52:08.367" v="6608" actId="1036"/>
          <ac:picMkLst>
            <pc:docMk/>
            <pc:sldMk cId="1612308308" sldId="272"/>
            <ac:picMk id="42" creationId="{A03A6FE0-78E6-6E06-4838-380EE909A646}"/>
          </ac:picMkLst>
        </pc:picChg>
        <pc:picChg chg="add mod">
          <ac:chgData name="Aurelija Putramentaitė" userId="94ebdc63db100377" providerId="LiveId" clId="{23B7369C-86BC-4ECF-8E88-F923F6B7DD6F}" dt="2024-04-13T17:53:08.048" v="6618" actId="1036"/>
          <ac:picMkLst>
            <pc:docMk/>
            <pc:sldMk cId="1612308308" sldId="272"/>
            <ac:picMk id="43" creationId="{DDB932B2-E8FE-F9E7-84B5-8352A9D09C6F}"/>
          </ac:picMkLst>
        </pc:picChg>
        <pc:picChg chg="add del mod">
          <ac:chgData name="Aurelija Putramentaitė" userId="94ebdc63db100377" providerId="LiveId" clId="{23B7369C-86BC-4ECF-8E88-F923F6B7DD6F}" dt="2024-04-13T16:54:18.584" v="6364" actId="478"/>
          <ac:picMkLst>
            <pc:docMk/>
            <pc:sldMk cId="1612308308" sldId="272"/>
            <ac:picMk id="1026" creationId="{E009210A-43ED-E120-A272-2096B44C1F72}"/>
          </ac:picMkLst>
        </pc:picChg>
        <pc:picChg chg="add del mod">
          <ac:chgData name="Aurelija Putramentaitė" userId="94ebdc63db100377" providerId="LiveId" clId="{23B7369C-86BC-4ECF-8E88-F923F6B7DD6F}" dt="2024-04-13T16:55:10.969" v="6376" actId="478"/>
          <ac:picMkLst>
            <pc:docMk/>
            <pc:sldMk cId="1612308308" sldId="272"/>
            <ac:picMk id="1028" creationId="{4922473C-CF1C-E91C-A65C-F724A3B493BB}"/>
          </ac:picMkLst>
        </pc:picChg>
        <pc:picChg chg="add mod">
          <ac:chgData name="Aurelija Putramentaitė" userId="94ebdc63db100377" providerId="LiveId" clId="{23B7369C-86BC-4ECF-8E88-F923F6B7DD6F}" dt="2024-04-13T17:14:06.802" v="6585" actId="1036"/>
          <ac:picMkLst>
            <pc:docMk/>
            <pc:sldMk cId="1612308308" sldId="272"/>
            <ac:picMk id="1030" creationId="{FE493EB8-B13C-EA99-5837-0DDC172D3126}"/>
          </ac:picMkLst>
        </pc:picChg>
        <pc:picChg chg="add mod">
          <ac:chgData name="Aurelija Putramentaitė" userId="94ebdc63db100377" providerId="LiveId" clId="{23B7369C-86BC-4ECF-8E88-F923F6B7DD6F}" dt="2024-04-13T17:14:06.802" v="6585" actId="1036"/>
          <ac:picMkLst>
            <pc:docMk/>
            <pc:sldMk cId="1612308308" sldId="272"/>
            <ac:picMk id="1032" creationId="{8BAAA39E-F5BD-C6EA-D68D-2A05D212CD44}"/>
          </ac:picMkLst>
        </pc:picChg>
        <pc:picChg chg="add mod">
          <ac:chgData name="Aurelija Putramentaitė" userId="94ebdc63db100377" providerId="LiveId" clId="{23B7369C-86BC-4ECF-8E88-F923F6B7DD6F}" dt="2024-04-13T17:14:06.802" v="6585" actId="1036"/>
          <ac:picMkLst>
            <pc:docMk/>
            <pc:sldMk cId="1612308308" sldId="272"/>
            <ac:picMk id="1034" creationId="{84C54EF1-8F50-C98D-A846-5FFE9CF955F1}"/>
          </ac:picMkLst>
        </pc:picChg>
        <pc:picChg chg="add del">
          <ac:chgData name="Aurelija Putramentaitė" userId="94ebdc63db100377" providerId="LiveId" clId="{23B7369C-86BC-4ECF-8E88-F923F6B7DD6F}" dt="2024-04-13T17:00:55.433" v="6406" actId="478"/>
          <ac:picMkLst>
            <pc:docMk/>
            <pc:sldMk cId="1612308308" sldId="272"/>
            <ac:picMk id="1036" creationId="{7FF47761-51F2-61EF-17B7-163FB66BD568}"/>
          </ac:picMkLst>
        </pc:picChg>
        <pc:picChg chg="add mod">
          <ac:chgData name="Aurelija Putramentaitė" userId="94ebdc63db100377" providerId="LiveId" clId="{23B7369C-86BC-4ECF-8E88-F923F6B7DD6F}" dt="2024-04-13T17:14:06.802" v="6585" actId="1036"/>
          <ac:picMkLst>
            <pc:docMk/>
            <pc:sldMk cId="1612308308" sldId="272"/>
            <ac:picMk id="1038" creationId="{4ADEF630-02E4-E35B-CBE7-72D7497B9CA8}"/>
          </ac:picMkLst>
        </pc:picChg>
        <pc:cxnChg chg="add mod">
          <ac:chgData name="Aurelija Putramentaitė" userId="94ebdc63db100377" providerId="LiveId" clId="{23B7369C-86BC-4ECF-8E88-F923F6B7DD6F}" dt="2024-04-13T17:14:20.462" v="6586" actId="14100"/>
          <ac:cxnSpMkLst>
            <pc:docMk/>
            <pc:sldMk cId="1612308308" sldId="272"/>
            <ac:cxnSpMk id="10" creationId="{D5C11C30-A3E3-E252-6566-08A6548EEF0C}"/>
          </ac:cxnSpMkLst>
        </pc:cxnChg>
        <pc:cxnChg chg="add mod">
          <ac:chgData name="Aurelija Putramentaitė" userId="94ebdc63db100377" providerId="LiveId" clId="{23B7369C-86BC-4ECF-8E88-F923F6B7DD6F}" dt="2024-04-13T17:14:20.462" v="6586" actId="14100"/>
          <ac:cxnSpMkLst>
            <pc:docMk/>
            <pc:sldMk cId="1612308308" sldId="272"/>
            <ac:cxnSpMk id="14" creationId="{DCB24F95-DA0C-069A-E462-FB0898A0A630}"/>
          </ac:cxnSpMkLst>
        </pc:cxnChg>
        <pc:cxnChg chg="add mod">
          <ac:chgData name="Aurelija Putramentaitė" userId="94ebdc63db100377" providerId="LiveId" clId="{23B7369C-86BC-4ECF-8E88-F923F6B7DD6F}" dt="2024-04-13T17:14:06.802" v="6585" actId="1036"/>
          <ac:cxnSpMkLst>
            <pc:docMk/>
            <pc:sldMk cId="1612308308" sldId="272"/>
            <ac:cxnSpMk id="19" creationId="{078BF947-D6F6-1170-51FF-514195964F8E}"/>
          </ac:cxnSpMkLst>
        </pc:cxnChg>
        <pc:cxnChg chg="add mod">
          <ac:chgData name="Aurelija Putramentaitė" userId="94ebdc63db100377" providerId="LiveId" clId="{23B7369C-86BC-4ECF-8E88-F923F6B7DD6F}" dt="2024-04-13T17:14:06.802" v="6585" actId="1036"/>
          <ac:cxnSpMkLst>
            <pc:docMk/>
            <pc:sldMk cId="1612308308" sldId="272"/>
            <ac:cxnSpMk id="24" creationId="{5779C7C3-2F87-C223-197B-CC8F67B412F8}"/>
          </ac:cxnSpMkLst>
        </pc:cxnChg>
        <pc:cxnChg chg="mod">
          <ac:chgData name="Aurelija Putramentaitė" userId="94ebdc63db100377" providerId="LiveId" clId="{23B7369C-86BC-4ECF-8E88-F923F6B7DD6F}" dt="2024-04-13T17:14:06.802" v="6585" actId="1036"/>
          <ac:cxnSpMkLst>
            <pc:docMk/>
            <pc:sldMk cId="1612308308" sldId="272"/>
            <ac:cxnSpMk id="34" creationId="{E8C1693B-00CF-A0CC-B47C-BE0B41BA73A0}"/>
          </ac:cxnSpMkLst>
        </pc:cxnChg>
      </pc:sldChg>
      <pc:sldChg chg="addSp delSp modSp new del mod">
        <pc:chgData name="Aurelija Putramentaitė" userId="94ebdc63db100377" providerId="LiveId" clId="{23B7369C-86BC-4ECF-8E88-F923F6B7DD6F}" dt="2024-04-13T20:09:27.582" v="9447" actId="47"/>
        <pc:sldMkLst>
          <pc:docMk/>
          <pc:sldMk cId="4104970225" sldId="273"/>
        </pc:sldMkLst>
        <pc:spChg chg="del">
          <ac:chgData name="Aurelija Putramentaitė" userId="94ebdc63db100377" providerId="LiveId" clId="{23B7369C-86BC-4ECF-8E88-F923F6B7DD6F}" dt="2024-04-13T20:06:53.903" v="9382" actId="478"/>
          <ac:spMkLst>
            <pc:docMk/>
            <pc:sldMk cId="4104970225" sldId="273"/>
            <ac:spMk id="2" creationId="{4BD4DC29-B39A-3754-B5F1-7F86D4715117}"/>
          </ac:spMkLst>
        </pc:spChg>
        <pc:spChg chg="del">
          <ac:chgData name="Aurelija Putramentaitė" userId="94ebdc63db100377" providerId="LiveId" clId="{23B7369C-86BC-4ECF-8E88-F923F6B7DD6F}" dt="2024-04-13T20:06:53.131" v="9381" actId="478"/>
          <ac:spMkLst>
            <pc:docMk/>
            <pc:sldMk cId="4104970225" sldId="273"/>
            <ac:spMk id="3" creationId="{4EFBF0C5-A1B8-64CA-C302-E73BD9B6322E}"/>
          </ac:spMkLst>
        </pc:spChg>
        <pc:spChg chg="add mod">
          <ac:chgData name="Aurelija Putramentaitė" userId="94ebdc63db100377" providerId="LiveId" clId="{23B7369C-86BC-4ECF-8E88-F923F6B7DD6F}" dt="2024-04-13T20:07:16.491" v="9394" actId="20577"/>
          <ac:spMkLst>
            <pc:docMk/>
            <pc:sldMk cId="4104970225" sldId="273"/>
            <ac:spMk id="4" creationId="{F7582C0C-AA13-E15B-1840-87BE2562A6DB}"/>
          </ac:spMkLst>
        </pc:spChg>
        <pc:spChg chg="add mod">
          <ac:chgData name="Aurelija Putramentaitė" userId="94ebdc63db100377" providerId="LiveId" clId="{23B7369C-86BC-4ECF-8E88-F923F6B7DD6F}" dt="2024-04-13T20:07:50.735" v="9398" actId="20577"/>
          <ac:spMkLst>
            <pc:docMk/>
            <pc:sldMk cId="4104970225" sldId="273"/>
            <ac:spMk id="5" creationId="{73F489EE-1F33-8BD4-1869-60A6394B3502}"/>
          </ac:spMkLst>
        </pc:spChg>
      </pc:sldChg>
      <pc:sldMasterChg chg="addSp delSp modSp mod addSldLayout modSldLayout sldLayoutOrd">
        <pc:chgData name="Aurelija Putramentaitė" userId="94ebdc63db100377" providerId="LiveId" clId="{23B7369C-86BC-4ECF-8E88-F923F6B7DD6F}" dt="2024-04-13T20:20:55.156" v="9581" actId="14100"/>
        <pc:sldMasterMkLst>
          <pc:docMk/>
          <pc:sldMasterMk cId="1705382838" sldId="2147483648"/>
        </pc:sldMasterMkLst>
        <pc:picChg chg="add del mod">
          <ac:chgData name="Aurelija Putramentaitė" userId="94ebdc63db100377" providerId="LiveId" clId="{23B7369C-86BC-4ECF-8E88-F923F6B7DD6F}" dt="2024-04-13T20:19:40.039" v="9574" actId="478"/>
          <ac:picMkLst>
            <pc:docMk/>
            <pc:sldMasterMk cId="1705382838" sldId="2147483648"/>
            <ac:picMk id="8" creationId="{9EF7360D-3BFA-8026-F067-E869D5718158}"/>
          </ac:picMkLst>
        </pc:picChg>
        <pc:sldLayoutChg chg="addSp delSp modSp mod">
          <pc:chgData name="Aurelija Putramentaitė" userId="94ebdc63db100377" providerId="LiveId" clId="{23B7369C-86BC-4ECF-8E88-F923F6B7DD6F}" dt="2024-04-13T20:19:20.912" v="9573" actId="478"/>
          <pc:sldLayoutMkLst>
            <pc:docMk/>
            <pc:sldMasterMk cId="1705382838" sldId="2147483648"/>
            <pc:sldLayoutMk cId="224655119" sldId="2147483649"/>
          </pc:sldLayoutMkLst>
          <pc:picChg chg="add del mod">
            <ac:chgData name="Aurelija Putramentaitė" userId="94ebdc63db100377" providerId="LiveId" clId="{23B7369C-86BC-4ECF-8E88-F923F6B7DD6F}" dt="2024-04-13T20:19:20.912" v="9573" actId="478"/>
            <ac:picMkLst>
              <pc:docMk/>
              <pc:sldMasterMk cId="1705382838" sldId="2147483648"/>
              <pc:sldLayoutMk cId="224655119" sldId="2147483649"/>
              <ac:picMk id="8" creationId="{5F87DE88-9D47-8B32-E230-4DFBE71780D0}"/>
            </ac:picMkLst>
          </pc:picChg>
        </pc:sldLayoutChg>
        <pc:sldLayoutChg chg="addSp modSp mod">
          <pc:chgData name="Aurelija Putramentaitė" userId="94ebdc63db100377" providerId="LiveId" clId="{23B7369C-86BC-4ECF-8E88-F923F6B7DD6F}" dt="2024-04-13T20:20:55.156" v="9581" actId="14100"/>
          <pc:sldLayoutMkLst>
            <pc:docMk/>
            <pc:sldMasterMk cId="1705382838" sldId="2147483648"/>
            <pc:sldLayoutMk cId="652544529" sldId="2147483650"/>
          </pc:sldLayoutMkLst>
          <pc:picChg chg="add mod">
            <ac:chgData name="Aurelija Putramentaitė" userId="94ebdc63db100377" providerId="LiveId" clId="{23B7369C-86BC-4ECF-8E88-F923F6B7DD6F}" dt="2024-04-13T20:20:55.156" v="9581" actId="14100"/>
            <ac:picMkLst>
              <pc:docMk/>
              <pc:sldMasterMk cId="1705382838" sldId="2147483648"/>
              <pc:sldLayoutMk cId="652544529" sldId="2147483650"/>
              <ac:picMk id="8" creationId="{4A595364-378B-FB65-0366-9B9161B9397C}"/>
            </ac:picMkLst>
          </pc:picChg>
        </pc:sldLayoutChg>
        <pc:sldLayoutChg chg="new mod ord">
          <pc:chgData name="Aurelija Putramentaitė" userId="94ebdc63db100377" providerId="LiveId" clId="{23B7369C-86BC-4ECF-8E88-F923F6B7DD6F}" dt="2024-04-13T20:19:04.888" v="9572" actId="20578"/>
          <pc:sldLayoutMkLst>
            <pc:docMk/>
            <pc:sldMasterMk cId="1705382838" sldId="2147483648"/>
            <pc:sldLayoutMk cId="108446236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78A9A-27B3-4531-9E6E-FC3C133402A4}" type="datetimeFigureOut">
              <a:rPr lang="lt-LT" smtClean="0"/>
              <a:t>2024-07-16</a:t>
            </a:fld>
            <a:endParaRPr lang="lt-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7A937-EB19-4574-B570-C4ABAA9E0E6F}" type="slidenum">
              <a:rPr lang="lt-LT" smtClean="0"/>
              <a:t>‹#›</a:t>
            </a:fld>
            <a:endParaRPr lang="lt-LT"/>
          </a:p>
        </p:txBody>
      </p:sp>
    </p:spTree>
    <p:extLst>
      <p:ext uri="{BB962C8B-B14F-4D97-AF65-F5344CB8AC3E}">
        <p14:creationId xmlns:p14="http://schemas.microsoft.com/office/powerpoint/2010/main" val="384349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252423"/>
                </a:solidFill>
                <a:effectLst/>
                <a:highlight>
                  <a:srgbClr val="FFFFFF"/>
                </a:highlight>
                <a:latin typeface="Segoe UI" panose="020B0502040204020203" pitchFamily="34" charset="0"/>
              </a:rPr>
              <a:t>The examination of the "Total Support Quality Score" column, representing the final score of supplier reviews, involved several steps. Initially, the average score for each review ticket was computed, followed by the calculation of the standard deviation (STD). The purpose of this analysis was to identify outliers within the dataset.</a:t>
            </a:r>
            <a:endParaRPr lang="en-US" b="0" i="0" dirty="0">
              <a:solidFill>
                <a:srgbClr val="252423"/>
              </a:solidFill>
              <a:effectLst/>
              <a:highlight>
                <a:srgbClr val="FFFFFF"/>
              </a:highlight>
              <a:latin typeface="Segoe UI" panose="020B0502040204020203" pitchFamily="34" charset="0"/>
            </a:endParaRPr>
          </a:p>
          <a:p>
            <a:pPr algn="l"/>
            <a:br>
              <a:rPr lang="en-US" b="0" i="0" dirty="0">
                <a:solidFill>
                  <a:srgbClr val="252423"/>
                </a:solidFill>
                <a:effectLst/>
                <a:highlight>
                  <a:srgbClr val="FFFFFF"/>
                </a:highlight>
                <a:latin typeface="Segoe UI" panose="020B0502040204020203" pitchFamily="34" charset="0"/>
              </a:rPr>
            </a:br>
            <a:endParaRPr lang="en-US" b="0" i="0" dirty="0">
              <a:solidFill>
                <a:srgbClr val="252423"/>
              </a:solidFill>
              <a:effectLst/>
              <a:highlight>
                <a:srgbClr val="FFFFFF"/>
              </a:highlight>
              <a:latin typeface="Segoe UI" panose="020B0502040204020203" pitchFamily="34" charset="0"/>
            </a:endParaRPr>
          </a:p>
          <a:p>
            <a:pPr algn="l"/>
            <a:r>
              <a:rPr lang="en-US" sz="1800" b="0" i="0" dirty="0">
                <a:solidFill>
                  <a:srgbClr val="252423"/>
                </a:solidFill>
                <a:effectLst/>
                <a:highlight>
                  <a:srgbClr val="FFFFFF"/>
                </a:highlight>
                <a:latin typeface="Segoe UI" panose="020B0502040204020203" pitchFamily="34" charset="0"/>
              </a:rPr>
              <a:t>In determining outliers, the intention was to exclude points that significantly deviated from the established ranges based on STD. However, considering the relatively small size of the data sample per ticket, the decision was made to only discard those points that shows clear deviations from the average score.</a:t>
            </a:r>
            <a:endParaRPr lang="en-US" b="0" i="0" dirty="0">
              <a:solidFill>
                <a:srgbClr val="252423"/>
              </a:solidFill>
              <a:effectLst/>
              <a:highlight>
                <a:srgbClr val="FFFFFF"/>
              </a:highlight>
              <a:latin typeface="Segoe UI" panose="020B0502040204020203" pitchFamily="34" charset="0"/>
            </a:endParaRPr>
          </a:p>
          <a:p>
            <a:endParaRPr lang="lt-LT" dirty="0"/>
          </a:p>
        </p:txBody>
      </p:sp>
      <p:sp>
        <p:nvSpPr>
          <p:cNvPr id="4" name="Slide Number Placeholder 3"/>
          <p:cNvSpPr>
            <a:spLocks noGrp="1"/>
          </p:cNvSpPr>
          <p:nvPr>
            <p:ph type="sldNum" sz="quarter" idx="5"/>
          </p:nvPr>
        </p:nvSpPr>
        <p:spPr/>
        <p:txBody>
          <a:bodyPr/>
          <a:lstStyle/>
          <a:p>
            <a:fld id="{0517A937-EB19-4574-B570-C4ABAA9E0E6F}" type="slidenum">
              <a:rPr lang="lt-LT" smtClean="0"/>
              <a:t>7</a:t>
            </a:fld>
            <a:endParaRPr lang="lt-LT"/>
          </a:p>
        </p:txBody>
      </p:sp>
    </p:spTree>
    <p:extLst>
      <p:ext uri="{BB962C8B-B14F-4D97-AF65-F5344CB8AC3E}">
        <p14:creationId xmlns:p14="http://schemas.microsoft.com/office/powerpoint/2010/main" val="398905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absence of abnormalities in Ticket No. 10 STD may seem reassuring, the prevalence of negative responses in various elements warrants attention.</a:t>
            </a:r>
          </a:p>
          <a:p>
            <a:r>
              <a:rPr lang="en-US" dirty="0"/>
              <a:t>Deep dive analysis reveals discrepancies that could impact overall service quality and customer satisfaction.</a:t>
            </a:r>
            <a:endParaRPr lang="lt-LT" dirty="0"/>
          </a:p>
        </p:txBody>
      </p:sp>
      <p:sp>
        <p:nvSpPr>
          <p:cNvPr id="4" name="Slide Number Placeholder 3"/>
          <p:cNvSpPr>
            <a:spLocks noGrp="1"/>
          </p:cNvSpPr>
          <p:nvPr>
            <p:ph type="sldNum" sz="quarter" idx="5"/>
          </p:nvPr>
        </p:nvSpPr>
        <p:spPr/>
        <p:txBody>
          <a:bodyPr/>
          <a:lstStyle/>
          <a:p>
            <a:fld id="{0517A937-EB19-4574-B570-C4ABAA9E0E6F}" type="slidenum">
              <a:rPr lang="lt-LT" smtClean="0"/>
              <a:t>12</a:t>
            </a:fld>
            <a:endParaRPr lang="lt-LT"/>
          </a:p>
        </p:txBody>
      </p:sp>
    </p:spTree>
    <p:extLst>
      <p:ext uri="{BB962C8B-B14F-4D97-AF65-F5344CB8AC3E}">
        <p14:creationId xmlns:p14="http://schemas.microsoft.com/office/powerpoint/2010/main" val="3619644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7975-7E1A-D7D6-3DFD-FFE6F4DBCB5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lt-LT"/>
          </a:p>
        </p:txBody>
      </p:sp>
      <p:sp>
        <p:nvSpPr>
          <p:cNvPr id="3" name="Subtitle 2">
            <a:extLst>
              <a:ext uri="{FF2B5EF4-FFF2-40B4-BE49-F238E27FC236}">
                <a16:creationId xmlns:a16="http://schemas.microsoft.com/office/drawing/2014/main" id="{7B7C5036-E200-D8D9-25C1-47E3A9A22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lt-LT"/>
          </a:p>
        </p:txBody>
      </p:sp>
      <p:sp>
        <p:nvSpPr>
          <p:cNvPr id="4" name="Date Placeholder 3">
            <a:extLst>
              <a:ext uri="{FF2B5EF4-FFF2-40B4-BE49-F238E27FC236}">
                <a16:creationId xmlns:a16="http://schemas.microsoft.com/office/drawing/2014/main" id="{4663C161-0C98-784B-7AF8-0DB888197552}"/>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5" name="Footer Placeholder 4">
            <a:extLst>
              <a:ext uri="{FF2B5EF4-FFF2-40B4-BE49-F238E27FC236}">
                <a16:creationId xmlns:a16="http://schemas.microsoft.com/office/drawing/2014/main" id="{872247DB-1ABC-9F2F-A262-6EA74063ED82}"/>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18EE94A0-6D3E-BA05-3ED8-A074A8C4270B}"/>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22465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5157-59E4-5BC4-5E01-5AA09A9115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t-LT"/>
          </a:p>
        </p:txBody>
      </p:sp>
      <p:sp>
        <p:nvSpPr>
          <p:cNvPr id="3" name="Picture Placeholder 2">
            <a:extLst>
              <a:ext uri="{FF2B5EF4-FFF2-40B4-BE49-F238E27FC236}">
                <a16:creationId xmlns:a16="http://schemas.microsoft.com/office/drawing/2014/main" id="{573763AB-390D-329E-A6FF-236914ED6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xt Placeholder 3">
            <a:extLst>
              <a:ext uri="{FF2B5EF4-FFF2-40B4-BE49-F238E27FC236}">
                <a16:creationId xmlns:a16="http://schemas.microsoft.com/office/drawing/2014/main" id="{E57FD077-8B0C-F432-E077-FFC5713D4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51518C-7AA7-B771-5529-346B6DE31F99}"/>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6" name="Footer Placeholder 5">
            <a:extLst>
              <a:ext uri="{FF2B5EF4-FFF2-40B4-BE49-F238E27FC236}">
                <a16:creationId xmlns:a16="http://schemas.microsoft.com/office/drawing/2014/main" id="{A22534DB-4D2A-9AA7-4F47-762673CCA6DE}"/>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D8F0611B-CDD9-C625-1894-7D5F24514024}"/>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77458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22B1-FCFF-4EB4-C9FF-9533449E08F0}"/>
              </a:ext>
            </a:extLst>
          </p:cNvPr>
          <p:cNvSpPr>
            <a:spLocks noGrp="1"/>
          </p:cNvSpPr>
          <p:nvPr>
            <p:ph type="title"/>
          </p:nvPr>
        </p:nvSpPr>
        <p:spPr/>
        <p:txBody>
          <a:bodyPr/>
          <a:lstStyle/>
          <a:p>
            <a:r>
              <a:rPr lang="en-GB"/>
              <a:t>Click to edit Master title style</a:t>
            </a:r>
            <a:endParaRPr lang="lt-LT"/>
          </a:p>
        </p:txBody>
      </p:sp>
      <p:sp>
        <p:nvSpPr>
          <p:cNvPr id="3" name="Vertical Text Placeholder 2">
            <a:extLst>
              <a:ext uri="{FF2B5EF4-FFF2-40B4-BE49-F238E27FC236}">
                <a16:creationId xmlns:a16="http://schemas.microsoft.com/office/drawing/2014/main" id="{22838DC1-DC4C-25CF-AC4B-6B260C27B2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Date Placeholder 3">
            <a:extLst>
              <a:ext uri="{FF2B5EF4-FFF2-40B4-BE49-F238E27FC236}">
                <a16:creationId xmlns:a16="http://schemas.microsoft.com/office/drawing/2014/main" id="{1311C2BC-D315-7B13-D337-898CCC4EAEB0}"/>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5" name="Footer Placeholder 4">
            <a:extLst>
              <a:ext uri="{FF2B5EF4-FFF2-40B4-BE49-F238E27FC236}">
                <a16:creationId xmlns:a16="http://schemas.microsoft.com/office/drawing/2014/main" id="{4823256E-E286-AFED-DACA-E3EAA6D637EA}"/>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19C7DE57-909E-B81D-E2A2-1D712F38138C}"/>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1978288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2AF37-C207-6087-435F-896F0092FD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lt-LT"/>
          </a:p>
        </p:txBody>
      </p:sp>
      <p:sp>
        <p:nvSpPr>
          <p:cNvPr id="3" name="Vertical Text Placeholder 2">
            <a:extLst>
              <a:ext uri="{FF2B5EF4-FFF2-40B4-BE49-F238E27FC236}">
                <a16:creationId xmlns:a16="http://schemas.microsoft.com/office/drawing/2014/main" id="{54F583D2-CD01-2998-07D8-227BC598F85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Date Placeholder 3">
            <a:extLst>
              <a:ext uri="{FF2B5EF4-FFF2-40B4-BE49-F238E27FC236}">
                <a16:creationId xmlns:a16="http://schemas.microsoft.com/office/drawing/2014/main" id="{D3AF5C9A-F0B8-3E30-FE99-3C7A6D868E59}"/>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5" name="Footer Placeholder 4">
            <a:extLst>
              <a:ext uri="{FF2B5EF4-FFF2-40B4-BE49-F238E27FC236}">
                <a16:creationId xmlns:a16="http://schemas.microsoft.com/office/drawing/2014/main" id="{98F10EA6-7B64-648F-FFF8-8BB98A68623E}"/>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362883B4-3C95-76C9-5572-5142957E1CFA}"/>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377719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DAC2-3A9A-41C0-54D4-65C65F209242}"/>
              </a:ext>
            </a:extLst>
          </p:cNvPr>
          <p:cNvSpPr>
            <a:spLocks noGrp="1"/>
          </p:cNvSpPr>
          <p:nvPr>
            <p:ph type="title"/>
          </p:nvPr>
        </p:nvSpPr>
        <p:spPr/>
        <p:txBody>
          <a:bodyPr/>
          <a:lstStyle/>
          <a:p>
            <a:r>
              <a:rPr lang="en-GB"/>
              <a:t>Click to edit Master title style</a:t>
            </a:r>
            <a:endParaRPr lang="lt-LT"/>
          </a:p>
        </p:txBody>
      </p:sp>
      <p:sp>
        <p:nvSpPr>
          <p:cNvPr id="3" name="Date Placeholder 2">
            <a:extLst>
              <a:ext uri="{FF2B5EF4-FFF2-40B4-BE49-F238E27FC236}">
                <a16:creationId xmlns:a16="http://schemas.microsoft.com/office/drawing/2014/main" id="{2C07993C-4EA3-DAC5-6E5A-13A0067690E9}"/>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4" name="Footer Placeholder 3">
            <a:extLst>
              <a:ext uri="{FF2B5EF4-FFF2-40B4-BE49-F238E27FC236}">
                <a16:creationId xmlns:a16="http://schemas.microsoft.com/office/drawing/2014/main" id="{8C97F045-060F-E839-BB09-54737B7D6BBE}"/>
              </a:ext>
            </a:extLst>
          </p:cNvPr>
          <p:cNvSpPr>
            <a:spLocks noGrp="1"/>
          </p:cNvSpPr>
          <p:nvPr>
            <p:ph type="ftr" sz="quarter" idx="11"/>
          </p:nvPr>
        </p:nvSpPr>
        <p:spPr/>
        <p:txBody>
          <a:bodyPr/>
          <a:lstStyle/>
          <a:p>
            <a:endParaRPr lang="lt-LT"/>
          </a:p>
        </p:txBody>
      </p:sp>
      <p:sp>
        <p:nvSpPr>
          <p:cNvPr id="5" name="Slide Number Placeholder 4">
            <a:extLst>
              <a:ext uri="{FF2B5EF4-FFF2-40B4-BE49-F238E27FC236}">
                <a16:creationId xmlns:a16="http://schemas.microsoft.com/office/drawing/2014/main" id="{AB9B3D8C-FF21-A11A-B85B-EEC7A7EA8EFB}"/>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108446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F0FA-A434-C7DE-0C45-77BEA339A477}"/>
              </a:ext>
            </a:extLst>
          </p:cNvPr>
          <p:cNvSpPr>
            <a:spLocks noGrp="1"/>
          </p:cNvSpPr>
          <p:nvPr>
            <p:ph type="title"/>
          </p:nvPr>
        </p:nvSpPr>
        <p:spPr/>
        <p:txBody>
          <a:bodyPr/>
          <a:lstStyle/>
          <a:p>
            <a:r>
              <a:rPr lang="en-GB"/>
              <a:t>Click to edit Master title style</a:t>
            </a:r>
            <a:endParaRPr lang="lt-LT"/>
          </a:p>
        </p:txBody>
      </p:sp>
      <p:sp>
        <p:nvSpPr>
          <p:cNvPr id="3" name="Content Placeholder 2">
            <a:extLst>
              <a:ext uri="{FF2B5EF4-FFF2-40B4-BE49-F238E27FC236}">
                <a16:creationId xmlns:a16="http://schemas.microsoft.com/office/drawing/2014/main" id="{FDD1F850-1823-A73E-E56F-A0559FB733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Date Placeholder 3">
            <a:extLst>
              <a:ext uri="{FF2B5EF4-FFF2-40B4-BE49-F238E27FC236}">
                <a16:creationId xmlns:a16="http://schemas.microsoft.com/office/drawing/2014/main" id="{A5E2B2E8-5D6E-2806-7911-2461D23A381B}"/>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5" name="Footer Placeholder 4">
            <a:extLst>
              <a:ext uri="{FF2B5EF4-FFF2-40B4-BE49-F238E27FC236}">
                <a16:creationId xmlns:a16="http://schemas.microsoft.com/office/drawing/2014/main" id="{A4B0B397-6805-47D7-BC29-19711B3F204F}"/>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5F1AA5F9-4CF2-D905-DE03-AFD058DBC74F}"/>
              </a:ext>
            </a:extLst>
          </p:cNvPr>
          <p:cNvSpPr>
            <a:spLocks noGrp="1"/>
          </p:cNvSpPr>
          <p:nvPr>
            <p:ph type="sldNum" sz="quarter" idx="12"/>
          </p:nvPr>
        </p:nvSpPr>
        <p:spPr/>
        <p:txBody>
          <a:bodyPr/>
          <a:lstStyle/>
          <a:p>
            <a:fld id="{3D3A96D0-5E51-45BA-B703-EB54938E37E6}" type="slidenum">
              <a:rPr lang="lt-LT" smtClean="0"/>
              <a:t>‹#›</a:t>
            </a:fld>
            <a:endParaRPr lang="lt-LT"/>
          </a:p>
        </p:txBody>
      </p:sp>
      <p:pic>
        <p:nvPicPr>
          <p:cNvPr id="8" name="Picture 7" descr="A green text with a white background&#10;&#10;Description automatically generated">
            <a:extLst>
              <a:ext uri="{FF2B5EF4-FFF2-40B4-BE49-F238E27FC236}">
                <a16:creationId xmlns:a16="http://schemas.microsoft.com/office/drawing/2014/main" id="{4A595364-378B-FB65-0366-9B9161B939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9915" y="-1"/>
            <a:ext cx="1992086" cy="1249723"/>
          </a:xfrm>
          <a:prstGeom prst="rect">
            <a:avLst/>
          </a:prstGeom>
        </p:spPr>
      </p:pic>
    </p:spTree>
    <p:extLst>
      <p:ext uri="{BB962C8B-B14F-4D97-AF65-F5344CB8AC3E}">
        <p14:creationId xmlns:p14="http://schemas.microsoft.com/office/powerpoint/2010/main" val="65254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D907-FC53-5480-190A-88486CCF78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lt-LT"/>
          </a:p>
        </p:txBody>
      </p:sp>
      <p:sp>
        <p:nvSpPr>
          <p:cNvPr id="3" name="Text Placeholder 2">
            <a:extLst>
              <a:ext uri="{FF2B5EF4-FFF2-40B4-BE49-F238E27FC236}">
                <a16:creationId xmlns:a16="http://schemas.microsoft.com/office/drawing/2014/main" id="{1991057D-3C4D-7182-EE40-94629D0AE6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FEB0E5-0447-9EF7-E85B-779998C3F833}"/>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5" name="Footer Placeholder 4">
            <a:extLst>
              <a:ext uri="{FF2B5EF4-FFF2-40B4-BE49-F238E27FC236}">
                <a16:creationId xmlns:a16="http://schemas.microsoft.com/office/drawing/2014/main" id="{B47B9FED-F861-1F24-DDD3-827B011035D9}"/>
              </a:ext>
            </a:extLst>
          </p:cNvPr>
          <p:cNvSpPr>
            <a:spLocks noGrp="1"/>
          </p:cNvSpPr>
          <p:nvPr>
            <p:ph type="ftr" sz="quarter" idx="11"/>
          </p:nvPr>
        </p:nvSpPr>
        <p:spPr/>
        <p:txBody>
          <a:bodyPr/>
          <a:lstStyle/>
          <a:p>
            <a:endParaRPr lang="lt-LT"/>
          </a:p>
        </p:txBody>
      </p:sp>
      <p:sp>
        <p:nvSpPr>
          <p:cNvPr id="6" name="Slide Number Placeholder 5">
            <a:extLst>
              <a:ext uri="{FF2B5EF4-FFF2-40B4-BE49-F238E27FC236}">
                <a16:creationId xmlns:a16="http://schemas.microsoft.com/office/drawing/2014/main" id="{3CB2E6BD-7BE2-257B-98C5-52EF0D1BD0F0}"/>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184977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A7C0-4C29-FAD3-A5BD-B7890989574E}"/>
              </a:ext>
            </a:extLst>
          </p:cNvPr>
          <p:cNvSpPr>
            <a:spLocks noGrp="1"/>
          </p:cNvSpPr>
          <p:nvPr>
            <p:ph type="title"/>
          </p:nvPr>
        </p:nvSpPr>
        <p:spPr/>
        <p:txBody>
          <a:bodyPr/>
          <a:lstStyle/>
          <a:p>
            <a:r>
              <a:rPr lang="en-GB"/>
              <a:t>Click to edit Master title style</a:t>
            </a:r>
            <a:endParaRPr lang="lt-LT"/>
          </a:p>
        </p:txBody>
      </p:sp>
      <p:sp>
        <p:nvSpPr>
          <p:cNvPr id="3" name="Content Placeholder 2">
            <a:extLst>
              <a:ext uri="{FF2B5EF4-FFF2-40B4-BE49-F238E27FC236}">
                <a16:creationId xmlns:a16="http://schemas.microsoft.com/office/drawing/2014/main" id="{39E3A3D3-C2D9-1809-B626-2CB0890F0E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Content Placeholder 3">
            <a:extLst>
              <a:ext uri="{FF2B5EF4-FFF2-40B4-BE49-F238E27FC236}">
                <a16:creationId xmlns:a16="http://schemas.microsoft.com/office/drawing/2014/main" id="{896A39D7-9E51-19BF-2860-6F49667B3C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5" name="Date Placeholder 4">
            <a:extLst>
              <a:ext uri="{FF2B5EF4-FFF2-40B4-BE49-F238E27FC236}">
                <a16:creationId xmlns:a16="http://schemas.microsoft.com/office/drawing/2014/main" id="{0D4DB258-4DEE-29E5-9E29-D5AB2819B982}"/>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6" name="Footer Placeholder 5">
            <a:extLst>
              <a:ext uri="{FF2B5EF4-FFF2-40B4-BE49-F238E27FC236}">
                <a16:creationId xmlns:a16="http://schemas.microsoft.com/office/drawing/2014/main" id="{2113F117-A271-25AA-8FF7-43A1D205E508}"/>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F09FB95B-6BA4-A127-6DD0-C9EA3343C008}"/>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72584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B1D0-BAA5-2972-863D-D2C1EB3B499A}"/>
              </a:ext>
            </a:extLst>
          </p:cNvPr>
          <p:cNvSpPr>
            <a:spLocks noGrp="1"/>
          </p:cNvSpPr>
          <p:nvPr>
            <p:ph type="title"/>
          </p:nvPr>
        </p:nvSpPr>
        <p:spPr>
          <a:xfrm>
            <a:off x="839788" y="365125"/>
            <a:ext cx="10515600" cy="1325563"/>
          </a:xfrm>
        </p:spPr>
        <p:txBody>
          <a:bodyPr/>
          <a:lstStyle/>
          <a:p>
            <a:r>
              <a:rPr lang="en-GB"/>
              <a:t>Click to edit Master title style</a:t>
            </a:r>
            <a:endParaRPr lang="lt-LT"/>
          </a:p>
        </p:txBody>
      </p:sp>
      <p:sp>
        <p:nvSpPr>
          <p:cNvPr id="3" name="Text Placeholder 2">
            <a:extLst>
              <a:ext uri="{FF2B5EF4-FFF2-40B4-BE49-F238E27FC236}">
                <a16:creationId xmlns:a16="http://schemas.microsoft.com/office/drawing/2014/main" id="{DE7B43E8-0EB5-A0AF-EEB9-D0D2C47ED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EF75DF-F9F4-34CB-348D-86B7CA90C6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5" name="Text Placeholder 4">
            <a:extLst>
              <a:ext uri="{FF2B5EF4-FFF2-40B4-BE49-F238E27FC236}">
                <a16:creationId xmlns:a16="http://schemas.microsoft.com/office/drawing/2014/main" id="{9D19081C-18F6-044A-8B81-2A8BA4D52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E2373CE-9A0C-6EFF-E1CA-8CD4FAD9B0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7" name="Date Placeholder 6">
            <a:extLst>
              <a:ext uri="{FF2B5EF4-FFF2-40B4-BE49-F238E27FC236}">
                <a16:creationId xmlns:a16="http://schemas.microsoft.com/office/drawing/2014/main" id="{11CD7B3C-73BC-1AF8-0571-482496DF6916}"/>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8" name="Footer Placeholder 7">
            <a:extLst>
              <a:ext uri="{FF2B5EF4-FFF2-40B4-BE49-F238E27FC236}">
                <a16:creationId xmlns:a16="http://schemas.microsoft.com/office/drawing/2014/main" id="{85358068-402F-1902-6108-0FD2B756B37A}"/>
              </a:ext>
            </a:extLst>
          </p:cNvPr>
          <p:cNvSpPr>
            <a:spLocks noGrp="1"/>
          </p:cNvSpPr>
          <p:nvPr>
            <p:ph type="ftr" sz="quarter" idx="11"/>
          </p:nvPr>
        </p:nvSpPr>
        <p:spPr/>
        <p:txBody>
          <a:bodyPr/>
          <a:lstStyle/>
          <a:p>
            <a:endParaRPr lang="lt-LT"/>
          </a:p>
        </p:txBody>
      </p:sp>
      <p:sp>
        <p:nvSpPr>
          <p:cNvPr id="9" name="Slide Number Placeholder 8">
            <a:extLst>
              <a:ext uri="{FF2B5EF4-FFF2-40B4-BE49-F238E27FC236}">
                <a16:creationId xmlns:a16="http://schemas.microsoft.com/office/drawing/2014/main" id="{CE6CB5DC-1F08-2722-742C-78941342B243}"/>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35292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2A10-C692-4161-394B-8224600F71FD}"/>
              </a:ext>
            </a:extLst>
          </p:cNvPr>
          <p:cNvSpPr>
            <a:spLocks noGrp="1"/>
          </p:cNvSpPr>
          <p:nvPr>
            <p:ph type="title"/>
          </p:nvPr>
        </p:nvSpPr>
        <p:spPr/>
        <p:txBody>
          <a:bodyPr/>
          <a:lstStyle/>
          <a:p>
            <a:r>
              <a:rPr lang="en-GB"/>
              <a:t>Click to edit Master title style</a:t>
            </a:r>
            <a:endParaRPr lang="lt-LT"/>
          </a:p>
        </p:txBody>
      </p:sp>
      <p:sp>
        <p:nvSpPr>
          <p:cNvPr id="3" name="Date Placeholder 2">
            <a:extLst>
              <a:ext uri="{FF2B5EF4-FFF2-40B4-BE49-F238E27FC236}">
                <a16:creationId xmlns:a16="http://schemas.microsoft.com/office/drawing/2014/main" id="{FE1F23A4-3A82-D870-6AA0-53852AFC86E7}"/>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4" name="Footer Placeholder 3">
            <a:extLst>
              <a:ext uri="{FF2B5EF4-FFF2-40B4-BE49-F238E27FC236}">
                <a16:creationId xmlns:a16="http://schemas.microsoft.com/office/drawing/2014/main" id="{CB67EF75-FB43-1D55-7DA4-37B6F58BCD3B}"/>
              </a:ext>
            </a:extLst>
          </p:cNvPr>
          <p:cNvSpPr>
            <a:spLocks noGrp="1"/>
          </p:cNvSpPr>
          <p:nvPr>
            <p:ph type="ftr" sz="quarter" idx="11"/>
          </p:nvPr>
        </p:nvSpPr>
        <p:spPr/>
        <p:txBody>
          <a:bodyPr/>
          <a:lstStyle/>
          <a:p>
            <a:endParaRPr lang="lt-LT"/>
          </a:p>
        </p:txBody>
      </p:sp>
      <p:sp>
        <p:nvSpPr>
          <p:cNvPr id="5" name="Slide Number Placeholder 4">
            <a:extLst>
              <a:ext uri="{FF2B5EF4-FFF2-40B4-BE49-F238E27FC236}">
                <a16:creationId xmlns:a16="http://schemas.microsoft.com/office/drawing/2014/main" id="{C611DCB0-423A-ACD3-BCB4-1ACC2A8760D2}"/>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279444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4A66B-584D-084E-0575-F7E788FD46A8}"/>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3" name="Footer Placeholder 2">
            <a:extLst>
              <a:ext uri="{FF2B5EF4-FFF2-40B4-BE49-F238E27FC236}">
                <a16:creationId xmlns:a16="http://schemas.microsoft.com/office/drawing/2014/main" id="{CEDBA1DC-8E03-1A9A-3927-1A4B99A86552}"/>
              </a:ext>
            </a:extLst>
          </p:cNvPr>
          <p:cNvSpPr>
            <a:spLocks noGrp="1"/>
          </p:cNvSpPr>
          <p:nvPr>
            <p:ph type="ftr" sz="quarter" idx="11"/>
          </p:nvPr>
        </p:nvSpPr>
        <p:spPr/>
        <p:txBody>
          <a:bodyPr/>
          <a:lstStyle/>
          <a:p>
            <a:endParaRPr lang="lt-LT"/>
          </a:p>
        </p:txBody>
      </p:sp>
      <p:sp>
        <p:nvSpPr>
          <p:cNvPr id="4" name="Slide Number Placeholder 3">
            <a:extLst>
              <a:ext uri="{FF2B5EF4-FFF2-40B4-BE49-F238E27FC236}">
                <a16:creationId xmlns:a16="http://schemas.microsoft.com/office/drawing/2014/main" id="{DB627512-8866-F5A7-5194-AC1CC28443CB}"/>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99655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3320-6EC2-2F12-E37D-8122E4882F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t-LT"/>
          </a:p>
        </p:txBody>
      </p:sp>
      <p:sp>
        <p:nvSpPr>
          <p:cNvPr id="3" name="Content Placeholder 2">
            <a:extLst>
              <a:ext uri="{FF2B5EF4-FFF2-40B4-BE49-F238E27FC236}">
                <a16:creationId xmlns:a16="http://schemas.microsoft.com/office/drawing/2014/main" id="{D1F1F0A8-63B1-DC08-2316-3F990E213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Text Placeholder 3">
            <a:extLst>
              <a:ext uri="{FF2B5EF4-FFF2-40B4-BE49-F238E27FC236}">
                <a16:creationId xmlns:a16="http://schemas.microsoft.com/office/drawing/2014/main" id="{1D0BEBFD-1F56-EAA3-8BAF-D959CAE11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ED3CD2-CEF0-EDB9-CD17-9992C503840C}"/>
              </a:ext>
            </a:extLst>
          </p:cNvPr>
          <p:cNvSpPr>
            <a:spLocks noGrp="1"/>
          </p:cNvSpPr>
          <p:nvPr>
            <p:ph type="dt" sz="half" idx="10"/>
          </p:nvPr>
        </p:nvSpPr>
        <p:spPr/>
        <p:txBody>
          <a:bodyPr/>
          <a:lstStyle/>
          <a:p>
            <a:fld id="{C0918381-7CAF-4B05-A2E5-36CC656D8A0F}" type="datetimeFigureOut">
              <a:rPr lang="lt-LT" smtClean="0"/>
              <a:t>2024-07-16</a:t>
            </a:fld>
            <a:endParaRPr lang="lt-LT"/>
          </a:p>
        </p:txBody>
      </p:sp>
      <p:sp>
        <p:nvSpPr>
          <p:cNvPr id="6" name="Footer Placeholder 5">
            <a:extLst>
              <a:ext uri="{FF2B5EF4-FFF2-40B4-BE49-F238E27FC236}">
                <a16:creationId xmlns:a16="http://schemas.microsoft.com/office/drawing/2014/main" id="{5E175C7A-0A37-4914-9908-14D8B139A85B}"/>
              </a:ext>
            </a:extLst>
          </p:cNvPr>
          <p:cNvSpPr>
            <a:spLocks noGrp="1"/>
          </p:cNvSpPr>
          <p:nvPr>
            <p:ph type="ftr" sz="quarter" idx="11"/>
          </p:nvPr>
        </p:nvSpPr>
        <p:spPr/>
        <p:txBody>
          <a:bodyPr/>
          <a:lstStyle/>
          <a:p>
            <a:endParaRPr lang="lt-LT"/>
          </a:p>
        </p:txBody>
      </p:sp>
      <p:sp>
        <p:nvSpPr>
          <p:cNvPr id="7" name="Slide Number Placeholder 6">
            <a:extLst>
              <a:ext uri="{FF2B5EF4-FFF2-40B4-BE49-F238E27FC236}">
                <a16:creationId xmlns:a16="http://schemas.microsoft.com/office/drawing/2014/main" id="{04BA408F-583F-4846-19B0-51BDEFD605DA}"/>
              </a:ext>
            </a:extLst>
          </p:cNvPr>
          <p:cNvSpPr>
            <a:spLocks noGrp="1"/>
          </p:cNvSpPr>
          <p:nvPr>
            <p:ph type="sldNum" sz="quarter" idx="12"/>
          </p:nvPr>
        </p:nvSpPr>
        <p:spPr/>
        <p:txBody>
          <a:bodyPr/>
          <a:lstStyle/>
          <a:p>
            <a:fld id="{3D3A96D0-5E51-45BA-B703-EB54938E37E6}" type="slidenum">
              <a:rPr lang="lt-LT" smtClean="0"/>
              <a:t>‹#›</a:t>
            </a:fld>
            <a:endParaRPr lang="lt-LT"/>
          </a:p>
        </p:txBody>
      </p:sp>
    </p:spTree>
    <p:extLst>
      <p:ext uri="{BB962C8B-B14F-4D97-AF65-F5344CB8AC3E}">
        <p14:creationId xmlns:p14="http://schemas.microsoft.com/office/powerpoint/2010/main" val="216040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8E6F5-3862-75C5-21AA-B0656E8724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lt-LT"/>
          </a:p>
        </p:txBody>
      </p:sp>
      <p:sp>
        <p:nvSpPr>
          <p:cNvPr id="3" name="Text Placeholder 2">
            <a:extLst>
              <a:ext uri="{FF2B5EF4-FFF2-40B4-BE49-F238E27FC236}">
                <a16:creationId xmlns:a16="http://schemas.microsoft.com/office/drawing/2014/main" id="{1266FD10-7B87-7BF9-0E7C-0D96D4FCE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t-LT"/>
          </a:p>
        </p:txBody>
      </p:sp>
      <p:sp>
        <p:nvSpPr>
          <p:cNvPr id="4" name="Date Placeholder 3">
            <a:extLst>
              <a:ext uri="{FF2B5EF4-FFF2-40B4-BE49-F238E27FC236}">
                <a16:creationId xmlns:a16="http://schemas.microsoft.com/office/drawing/2014/main" id="{42ECAADB-C408-CF39-DD3B-D7287C090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918381-7CAF-4B05-A2E5-36CC656D8A0F}" type="datetimeFigureOut">
              <a:rPr lang="lt-LT" smtClean="0"/>
              <a:t>2024-07-16</a:t>
            </a:fld>
            <a:endParaRPr lang="lt-LT"/>
          </a:p>
        </p:txBody>
      </p:sp>
      <p:sp>
        <p:nvSpPr>
          <p:cNvPr id="5" name="Footer Placeholder 4">
            <a:extLst>
              <a:ext uri="{FF2B5EF4-FFF2-40B4-BE49-F238E27FC236}">
                <a16:creationId xmlns:a16="http://schemas.microsoft.com/office/drawing/2014/main" id="{72319867-C31B-EE00-E0AE-A2EFC9F93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t-LT"/>
          </a:p>
        </p:txBody>
      </p:sp>
      <p:sp>
        <p:nvSpPr>
          <p:cNvPr id="6" name="Slide Number Placeholder 5">
            <a:extLst>
              <a:ext uri="{FF2B5EF4-FFF2-40B4-BE49-F238E27FC236}">
                <a16:creationId xmlns:a16="http://schemas.microsoft.com/office/drawing/2014/main" id="{EFDCBD49-92DE-E378-E85C-AFD0F99332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3A96D0-5E51-45BA-B703-EB54938E37E6}" type="slidenum">
              <a:rPr lang="lt-LT" smtClean="0"/>
              <a:t>‹#›</a:t>
            </a:fld>
            <a:endParaRPr lang="lt-LT"/>
          </a:p>
        </p:txBody>
      </p:sp>
    </p:spTree>
    <p:extLst>
      <p:ext uri="{BB962C8B-B14F-4D97-AF65-F5344CB8AC3E}">
        <p14:creationId xmlns:p14="http://schemas.microsoft.com/office/powerpoint/2010/main" val="170538283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1.png"/><Relationship Id="rId7"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23.jpe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een text with a white background&#10;&#10;Description automatically generated">
            <a:extLst>
              <a:ext uri="{FF2B5EF4-FFF2-40B4-BE49-F238E27FC236}">
                <a16:creationId xmlns:a16="http://schemas.microsoft.com/office/drawing/2014/main" id="{77B380C3-6CAB-1CD5-06FB-574BB63DB95C}"/>
              </a:ext>
            </a:extLst>
          </p:cNvPr>
          <p:cNvPicPr>
            <a:picLocks noChangeAspect="1"/>
          </p:cNvPicPr>
          <p:nvPr/>
        </p:nvPicPr>
        <p:blipFill rotWithShape="1">
          <a:blip r:embed="rId2">
            <a:extLst>
              <a:ext uri="{28A0092B-C50C-407E-A947-70E740481C1C}">
                <a14:useLocalDpi xmlns:a14="http://schemas.microsoft.com/office/drawing/2010/main" val="0"/>
              </a:ext>
            </a:extLst>
          </a:blip>
          <a:srcRect t="6562" b="3797"/>
          <a:stretch/>
        </p:blipFill>
        <p:spPr>
          <a:xfrm>
            <a:off x="6542334" y="3728682"/>
            <a:ext cx="5563187" cy="3129309"/>
          </a:xfrm>
          <a:prstGeom prst="rect">
            <a:avLst/>
          </a:prstGeom>
        </p:spPr>
      </p:pic>
      <p:sp>
        <p:nvSpPr>
          <p:cNvPr id="42" name="Rectangle 4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4478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9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exhibit a relatively wide STD range, and a Total support quality score is below 70%</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2"/>
          <a:stretch>
            <a:fillRect/>
          </a:stretch>
        </p:blipFill>
        <p:spPr>
          <a:xfrm>
            <a:off x="838200" y="4005412"/>
            <a:ext cx="10363214" cy="2542229"/>
          </a:xfrm>
          <a:prstGeom prst="rect">
            <a:avLst/>
          </a:prstGeom>
        </p:spPr>
      </p:pic>
      <p:sp>
        <p:nvSpPr>
          <p:cNvPr id="5" name="Rectangle 4">
            <a:extLst>
              <a:ext uri="{FF2B5EF4-FFF2-40B4-BE49-F238E27FC236}">
                <a16:creationId xmlns:a16="http://schemas.microsoft.com/office/drawing/2014/main" id="{7CD711E0-0E46-50A3-8B3A-A2EA3E9D72EE}"/>
              </a:ext>
            </a:extLst>
          </p:cNvPr>
          <p:cNvSpPr/>
          <p:nvPr/>
        </p:nvSpPr>
        <p:spPr>
          <a:xfrm>
            <a:off x="668594" y="4542503"/>
            <a:ext cx="10717161" cy="149643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DC827FD6-AFB0-CF0F-A465-8C0FE135CF02}"/>
              </a:ext>
            </a:extLst>
          </p:cNvPr>
          <p:cNvSpPr/>
          <p:nvPr/>
        </p:nvSpPr>
        <p:spPr>
          <a:xfrm>
            <a:off x="820994" y="6201795"/>
            <a:ext cx="10717161" cy="21458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5957687"/>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3A9EF684-456A-6B3A-D659-6CF226C75844}"/>
              </a:ext>
            </a:extLst>
          </p:cNvPr>
          <p:cNvSpPr/>
          <p:nvPr/>
        </p:nvSpPr>
        <p:spPr>
          <a:xfrm>
            <a:off x="7555966" y="1348689"/>
            <a:ext cx="3946407" cy="24784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STD is 24, indicating a relatively wide range</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Upon evaluating each element of this agent, there are several negative ratings associated with empathy, language, and education</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It is recommended to conduct a more detailed investigation and implement corrective actions.</a:t>
            </a:r>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2966848"/>
            <a:ext cx="2288906" cy="723396"/>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3"/>
            <a:ext cx="2288906" cy="1146625"/>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6" y="3690243"/>
            <a:ext cx="2288905" cy="213141"/>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2F0E096-86F2-0206-71BD-AB0B31AC9E41}"/>
              </a:ext>
            </a:extLst>
          </p:cNvPr>
          <p:cNvPicPr>
            <a:picLocks noChangeAspect="1"/>
          </p:cNvPicPr>
          <p:nvPr/>
        </p:nvPicPr>
        <p:blipFill rotWithShape="1">
          <a:blip r:embed="rId3"/>
          <a:srcRect b="47488"/>
          <a:stretch/>
        </p:blipFill>
        <p:spPr>
          <a:xfrm>
            <a:off x="3117113" y="1424891"/>
            <a:ext cx="2288906" cy="2341426"/>
          </a:xfrm>
          <a:prstGeom prst="rect">
            <a:avLst/>
          </a:prstGeom>
        </p:spPr>
      </p:pic>
      <p:grpSp>
        <p:nvGrpSpPr>
          <p:cNvPr id="12" name="Group 11">
            <a:extLst>
              <a:ext uri="{FF2B5EF4-FFF2-40B4-BE49-F238E27FC236}">
                <a16:creationId xmlns:a16="http://schemas.microsoft.com/office/drawing/2014/main" id="{B4C69429-E694-C0AA-F93A-7B0FB616AAE6}"/>
              </a:ext>
            </a:extLst>
          </p:cNvPr>
          <p:cNvGrpSpPr/>
          <p:nvPr/>
        </p:nvGrpSpPr>
        <p:grpSpPr>
          <a:xfrm>
            <a:off x="5267062" y="1461467"/>
            <a:ext cx="2288906" cy="2341426"/>
            <a:chOff x="5221342" y="1461467"/>
            <a:chExt cx="2288906" cy="2341426"/>
          </a:xfrm>
        </p:grpSpPr>
        <p:pic>
          <p:nvPicPr>
            <p:cNvPr id="10" name="Picture 9">
              <a:extLst>
                <a:ext uri="{FF2B5EF4-FFF2-40B4-BE49-F238E27FC236}">
                  <a16:creationId xmlns:a16="http://schemas.microsoft.com/office/drawing/2014/main" id="{52CEC1DE-5082-5C7B-7945-F14273CA5488}"/>
                </a:ext>
              </a:extLst>
            </p:cNvPr>
            <p:cNvPicPr>
              <a:picLocks noChangeAspect="1"/>
            </p:cNvPicPr>
            <p:nvPr/>
          </p:nvPicPr>
          <p:blipFill rotWithShape="1">
            <a:blip r:embed="rId3"/>
            <a:srcRect b="91891"/>
            <a:stretch/>
          </p:blipFill>
          <p:spPr>
            <a:xfrm>
              <a:off x="5221342" y="1461467"/>
              <a:ext cx="2288906" cy="323830"/>
            </a:xfrm>
            <a:prstGeom prst="rect">
              <a:avLst/>
            </a:prstGeom>
          </p:spPr>
        </p:pic>
        <p:pic>
          <p:nvPicPr>
            <p:cNvPr id="11" name="Picture 10">
              <a:extLst>
                <a:ext uri="{FF2B5EF4-FFF2-40B4-BE49-F238E27FC236}">
                  <a16:creationId xmlns:a16="http://schemas.microsoft.com/office/drawing/2014/main" id="{983336CC-0325-E953-C370-91CE60C3E2EE}"/>
                </a:ext>
              </a:extLst>
            </p:cNvPr>
            <p:cNvPicPr>
              <a:picLocks noChangeAspect="1"/>
            </p:cNvPicPr>
            <p:nvPr/>
          </p:nvPicPr>
          <p:blipFill rotWithShape="1">
            <a:blip r:embed="rId3"/>
            <a:srcRect t="53010" b="1644"/>
            <a:stretch/>
          </p:blipFill>
          <p:spPr>
            <a:xfrm>
              <a:off x="5221342" y="1785296"/>
              <a:ext cx="2288905" cy="2017597"/>
            </a:xfrm>
            <a:prstGeom prst="rect">
              <a:avLst/>
            </a:prstGeom>
          </p:spPr>
        </p:pic>
      </p:grpSp>
    </p:spTree>
    <p:extLst>
      <p:ext uri="{BB962C8B-B14F-4D97-AF65-F5344CB8AC3E}">
        <p14:creationId xmlns:p14="http://schemas.microsoft.com/office/powerpoint/2010/main" val="375936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7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has a relatively high total support quality score, its STD is notably wide</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2"/>
          <a:stretch>
            <a:fillRect/>
          </a:stretch>
        </p:blipFill>
        <p:spPr>
          <a:xfrm>
            <a:off x="838200" y="4005412"/>
            <a:ext cx="10363214" cy="2542229"/>
          </a:xfrm>
          <a:prstGeom prst="rect">
            <a:avLst/>
          </a:prstGeom>
        </p:spPr>
      </p:pic>
      <p:sp>
        <p:nvSpPr>
          <p:cNvPr id="5" name="Rectangle 4">
            <a:extLst>
              <a:ext uri="{FF2B5EF4-FFF2-40B4-BE49-F238E27FC236}">
                <a16:creationId xmlns:a16="http://schemas.microsoft.com/office/drawing/2014/main" id="{7CD711E0-0E46-50A3-8B3A-A2EA3E9D72EE}"/>
              </a:ext>
            </a:extLst>
          </p:cNvPr>
          <p:cNvSpPr/>
          <p:nvPr/>
        </p:nvSpPr>
        <p:spPr>
          <a:xfrm>
            <a:off x="668594" y="4542503"/>
            <a:ext cx="10717161" cy="431833"/>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DC827FD6-AFB0-CF0F-A465-8C0FE135CF02}"/>
              </a:ext>
            </a:extLst>
          </p:cNvPr>
          <p:cNvSpPr/>
          <p:nvPr/>
        </p:nvSpPr>
        <p:spPr>
          <a:xfrm>
            <a:off x="820994" y="5149423"/>
            <a:ext cx="10717161" cy="123952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4915271"/>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3A9EF684-456A-6B3A-D659-6CF226C75844}"/>
              </a:ext>
            </a:extLst>
          </p:cNvPr>
          <p:cNvSpPr/>
          <p:nvPr/>
        </p:nvSpPr>
        <p:spPr>
          <a:xfrm>
            <a:off x="7591748" y="1525113"/>
            <a:ext cx="3848191" cy="13961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STD is 27, signifying a relatively wide range, primarily due to several significantly low evaluations.</a:t>
            </a:r>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3503939"/>
            <a:ext cx="2288906" cy="38721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3"/>
            <a:ext cx="2288906" cy="1408365"/>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7" y="3236442"/>
            <a:ext cx="2288906" cy="273505"/>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2F38F27-B7A4-87A2-E4D3-A8D9DBCE6F6F}"/>
              </a:ext>
            </a:extLst>
          </p:cNvPr>
          <p:cNvPicPr>
            <a:picLocks noChangeAspect="1"/>
          </p:cNvPicPr>
          <p:nvPr/>
        </p:nvPicPr>
        <p:blipFill rotWithShape="1">
          <a:blip r:embed="rId3"/>
          <a:srcRect t="53503"/>
          <a:stretch/>
        </p:blipFill>
        <p:spPr>
          <a:xfrm>
            <a:off x="5083467" y="1779601"/>
            <a:ext cx="2065599" cy="1739897"/>
          </a:xfrm>
          <a:prstGeom prst="rect">
            <a:avLst/>
          </a:prstGeom>
        </p:spPr>
      </p:pic>
      <p:pic>
        <p:nvPicPr>
          <p:cNvPr id="15" name="Picture 14">
            <a:extLst>
              <a:ext uri="{FF2B5EF4-FFF2-40B4-BE49-F238E27FC236}">
                <a16:creationId xmlns:a16="http://schemas.microsoft.com/office/drawing/2014/main" id="{154B6067-366A-38F4-06E7-D3DDC626F416}"/>
              </a:ext>
            </a:extLst>
          </p:cNvPr>
          <p:cNvPicPr>
            <a:picLocks noChangeAspect="1"/>
          </p:cNvPicPr>
          <p:nvPr/>
        </p:nvPicPr>
        <p:blipFill rotWithShape="1">
          <a:blip r:embed="rId3"/>
          <a:srcRect b="91810"/>
          <a:stretch/>
        </p:blipFill>
        <p:spPr>
          <a:xfrm>
            <a:off x="5088244" y="1487723"/>
            <a:ext cx="2065599" cy="306520"/>
          </a:xfrm>
          <a:prstGeom prst="rect">
            <a:avLst/>
          </a:prstGeom>
        </p:spPr>
      </p:pic>
      <p:pic>
        <p:nvPicPr>
          <p:cNvPr id="21" name="Picture 20">
            <a:extLst>
              <a:ext uri="{FF2B5EF4-FFF2-40B4-BE49-F238E27FC236}">
                <a16:creationId xmlns:a16="http://schemas.microsoft.com/office/drawing/2014/main" id="{8BA92547-B97A-AECD-DBAA-4516AFF01011}"/>
              </a:ext>
            </a:extLst>
          </p:cNvPr>
          <p:cNvPicPr>
            <a:picLocks noChangeAspect="1"/>
          </p:cNvPicPr>
          <p:nvPr/>
        </p:nvPicPr>
        <p:blipFill rotWithShape="1">
          <a:blip r:embed="rId3"/>
          <a:srcRect t="-1" b="47074"/>
          <a:stretch/>
        </p:blipFill>
        <p:spPr>
          <a:xfrm>
            <a:off x="3046080" y="1502532"/>
            <a:ext cx="2065598" cy="1983615"/>
          </a:xfrm>
          <a:prstGeom prst="rect">
            <a:avLst/>
          </a:prstGeom>
        </p:spPr>
      </p:pic>
    </p:spTree>
    <p:extLst>
      <p:ext uri="{BB962C8B-B14F-4D97-AF65-F5344CB8AC3E}">
        <p14:creationId xmlns:p14="http://schemas.microsoft.com/office/powerpoint/2010/main" val="331178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10 STD not showing any abnormalities, but several elements are showing  significant result of negative answers</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3"/>
          <a:stretch>
            <a:fillRect/>
          </a:stretch>
        </p:blipFill>
        <p:spPr>
          <a:xfrm>
            <a:off x="838200" y="4005412"/>
            <a:ext cx="10363214" cy="2542229"/>
          </a:xfrm>
          <a:prstGeom prst="rect">
            <a:avLst/>
          </a:prstGeom>
        </p:spPr>
      </p:pic>
      <p:sp>
        <p:nvSpPr>
          <p:cNvPr id="6" name="Rectangle 5">
            <a:extLst>
              <a:ext uri="{FF2B5EF4-FFF2-40B4-BE49-F238E27FC236}">
                <a16:creationId xmlns:a16="http://schemas.microsoft.com/office/drawing/2014/main" id="{DC827FD6-AFB0-CF0F-A465-8C0FE135CF02}"/>
              </a:ext>
            </a:extLst>
          </p:cNvPr>
          <p:cNvSpPr/>
          <p:nvPr/>
        </p:nvSpPr>
        <p:spPr>
          <a:xfrm>
            <a:off x="820994" y="4591937"/>
            <a:ext cx="10717161" cy="1603494"/>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6149711"/>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3A9EF684-456A-6B3A-D659-6CF226C75844}"/>
              </a:ext>
            </a:extLst>
          </p:cNvPr>
          <p:cNvSpPr/>
          <p:nvPr/>
        </p:nvSpPr>
        <p:spPr>
          <a:xfrm>
            <a:off x="3264408" y="1359748"/>
            <a:ext cx="8273747" cy="2410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Deep dive analysis reveals discrepancies that could impact overall service quality and customer satisfaction due to increased negative evaluations in several elements. </a:t>
            </a:r>
          </a:p>
          <a:p>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overall support quality score has fallen below the 70% threshold in most of the cases.</a:t>
            </a:r>
            <a:endPar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RECOMMENDATION: </a:t>
            </a:r>
          </a:p>
          <a:p>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To do an investigation find root cause analysis and implement corrective actions enhance service quality and mitigate potential risks.</a:t>
            </a: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2193037"/>
            <a:ext cx="2288906" cy="1698116"/>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3"/>
            <a:ext cx="2288906" cy="125081"/>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7" y="1947138"/>
            <a:ext cx="2288906" cy="273505"/>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129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7D97-0C25-FD1C-BAB8-082D6A88AA7F}"/>
              </a:ext>
            </a:extLst>
          </p:cNvPr>
          <p:cNvSpPr>
            <a:spLocks noGrp="1"/>
          </p:cNvSpPr>
          <p:nvPr>
            <p:ph type="title"/>
          </p:nvPr>
        </p:nvSpPr>
        <p:spPr>
          <a:xfrm>
            <a:off x="838200" y="365125"/>
            <a:ext cx="9252857" cy="696759"/>
          </a:xfrm>
        </p:spPr>
        <p:txBody>
          <a:bodyPr>
            <a:noAutofit/>
          </a:bodyPr>
          <a:lstStyle/>
          <a:p>
            <a:r>
              <a:rPr lang="en-GB" sz="2400" b="1" dirty="0"/>
              <a:t>Automated solution approach | </a:t>
            </a:r>
            <a:r>
              <a:rPr lang="en-US" sz="2400" dirty="0"/>
              <a:t>Dashboard for any future calibrations</a:t>
            </a:r>
            <a:endParaRPr lang="lt-LT" sz="2400" dirty="0"/>
          </a:p>
        </p:txBody>
      </p:sp>
      <p:sp>
        <p:nvSpPr>
          <p:cNvPr id="6" name="Rectangle 5">
            <a:extLst>
              <a:ext uri="{FF2B5EF4-FFF2-40B4-BE49-F238E27FC236}">
                <a16:creationId xmlns:a16="http://schemas.microsoft.com/office/drawing/2014/main" id="{0E63CB08-C1F2-662F-3EEA-2822F4EF3CA8}"/>
              </a:ext>
            </a:extLst>
          </p:cNvPr>
          <p:cNvSpPr/>
          <p:nvPr/>
        </p:nvSpPr>
        <p:spPr>
          <a:xfrm>
            <a:off x="838200" y="1327357"/>
            <a:ext cx="2937387" cy="1171503"/>
          </a:xfrm>
          <a:prstGeom prst="rect">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alibri" panose="020F0502020204030204" pitchFamily="34" charset="0"/>
                <a:ea typeface="Calibri" panose="020F0502020204030204" pitchFamily="34" charset="0"/>
                <a:cs typeface="Calibri" panose="020F0502020204030204" pitchFamily="34" charset="0"/>
              </a:rPr>
              <a:t>Automated data input</a:t>
            </a:r>
          </a:p>
          <a:p>
            <a:pPr algn="ctr"/>
            <a:r>
              <a:rPr lang="en-GB" sz="1400" dirty="0">
                <a:solidFill>
                  <a:schemeClr val="tx1"/>
                </a:solidFill>
                <a:latin typeface="Calibri" panose="020F0502020204030204" pitchFamily="34" charset="0"/>
                <a:ea typeface="Calibri" panose="020F0502020204030204" pitchFamily="34" charset="0"/>
                <a:cs typeface="Calibri" panose="020F0502020204030204" pitchFamily="34" charset="0"/>
              </a:rPr>
              <a:t>Data integration directly from the supplier data base</a:t>
            </a:r>
          </a:p>
        </p:txBody>
      </p:sp>
      <p:sp>
        <p:nvSpPr>
          <p:cNvPr id="7" name="Rectangle 6">
            <a:extLst>
              <a:ext uri="{FF2B5EF4-FFF2-40B4-BE49-F238E27FC236}">
                <a16:creationId xmlns:a16="http://schemas.microsoft.com/office/drawing/2014/main" id="{35DA1BC4-3445-1249-95B2-F67F3F1D76CB}"/>
              </a:ext>
            </a:extLst>
          </p:cNvPr>
          <p:cNvSpPr/>
          <p:nvPr/>
        </p:nvSpPr>
        <p:spPr>
          <a:xfrm>
            <a:off x="4627306" y="1327356"/>
            <a:ext cx="2937387" cy="1171503"/>
          </a:xfrm>
          <a:prstGeom prst="rect">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Automated outliers' identification</a:t>
            </a:r>
          </a:p>
          <a:p>
            <a:pPr algn="ctr"/>
            <a:r>
              <a:rPr lang="en-GB"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Default template for outliers' identification</a:t>
            </a:r>
            <a:endParaRPr lang="lt-LT"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FFB754BC-C772-6022-7511-51378C171BC1}"/>
              </a:ext>
            </a:extLst>
          </p:cNvPr>
          <p:cNvSpPr/>
          <p:nvPr/>
        </p:nvSpPr>
        <p:spPr>
          <a:xfrm>
            <a:off x="8416413" y="1327356"/>
            <a:ext cx="2937387" cy="1171503"/>
          </a:xfrm>
          <a:prstGeom prst="rect">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Data output</a:t>
            </a:r>
          </a:p>
          <a:p>
            <a:pPr algn="ctr"/>
            <a:r>
              <a:rPr lang="en-GB" sz="14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Outliers' identification and deep dive / recommended actions</a:t>
            </a:r>
          </a:p>
        </p:txBody>
      </p:sp>
      <p:cxnSp>
        <p:nvCxnSpPr>
          <p:cNvPr id="10" name="Straight Arrow Connector 9">
            <a:extLst>
              <a:ext uri="{FF2B5EF4-FFF2-40B4-BE49-F238E27FC236}">
                <a16:creationId xmlns:a16="http://schemas.microsoft.com/office/drawing/2014/main" id="{D5C11C30-A3E3-E252-6566-08A6548EEF0C}"/>
              </a:ext>
            </a:extLst>
          </p:cNvPr>
          <p:cNvCxnSpPr>
            <a:cxnSpLocks/>
            <a:stCxn id="6" idx="3"/>
            <a:endCxn id="7" idx="1"/>
          </p:cNvCxnSpPr>
          <p:nvPr/>
        </p:nvCxnSpPr>
        <p:spPr>
          <a:xfrm flipV="1">
            <a:off x="3775587" y="1913108"/>
            <a:ext cx="8517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DCB24F95-DA0C-069A-E462-FB0898A0A630}"/>
              </a:ext>
            </a:extLst>
          </p:cNvPr>
          <p:cNvCxnSpPr>
            <a:cxnSpLocks/>
            <a:stCxn id="7" idx="3"/>
            <a:endCxn id="8" idx="1"/>
          </p:cNvCxnSpPr>
          <p:nvPr/>
        </p:nvCxnSpPr>
        <p:spPr>
          <a:xfrm>
            <a:off x="7564693" y="1913108"/>
            <a:ext cx="8517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9" name="Group 38">
            <a:extLst>
              <a:ext uri="{FF2B5EF4-FFF2-40B4-BE49-F238E27FC236}">
                <a16:creationId xmlns:a16="http://schemas.microsoft.com/office/drawing/2014/main" id="{77908096-0DAB-8782-12D3-7A0D8431648B}"/>
              </a:ext>
            </a:extLst>
          </p:cNvPr>
          <p:cNvGrpSpPr/>
          <p:nvPr/>
        </p:nvGrpSpPr>
        <p:grpSpPr>
          <a:xfrm>
            <a:off x="1200026" y="2806343"/>
            <a:ext cx="9376131" cy="1030456"/>
            <a:chOff x="1200026" y="2493823"/>
            <a:chExt cx="9376131" cy="1030456"/>
          </a:xfrm>
        </p:grpSpPr>
        <p:pic>
          <p:nvPicPr>
            <p:cNvPr id="1030" name="Picture 6">
              <a:extLst>
                <a:ext uri="{FF2B5EF4-FFF2-40B4-BE49-F238E27FC236}">
                  <a16:creationId xmlns:a16="http://schemas.microsoft.com/office/drawing/2014/main" id="{FE493EB8-B13C-EA99-5837-0DDC172D31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28" b="10887"/>
            <a:stretch/>
          </p:blipFill>
          <p:spPr bwMode="auto">
            <a:xfrm>
              <a:off x="9194055" y="2493823"/>
              <a:ext cx="1382102" cy="10225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BAAA39E-F5BD-C6EA-D68D-2A05D212C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026" y="2501724"/>
              <a:ext cx="747744" cy="10225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4C54EF1-8F50-C98D-A846-5FFE9CF95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061" y="2496222"/>
              <a:ext cx="1817876" cy="102255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a:extLst>
                <a:ext uri="{FF2B5EF4-FFF2-40B4-BE49-F238E27FC236}">
                  <a16:creationId xmlns:a16="http://schemas.microsoft.com/office/drawing/2014/main" id="{078BF947-D6F6-1170-51FF-514195964F8E}"/>
                </a:ext>
              </a:extLst>
            </p:cNvPr>
            <p:cNvCxnSpPr>
              <a:cxnSpLocks/>
            </p:cNvCxnSpPr>
            <p:nvPr/>
          </p:nvCxnSpPr>
          <p:spPr>
            <a:xfrm flipH="1">
              <a:off x="2202426" y="2501724"/>
              <a:ext cx="255639" cy="1022555"/>
            </a:xfrm>
            <a:prstGeom prst="line">
              <a:avLst/>
            </a:prstGeom>
          </p:spPr>
          <p:style>
            <a:lnRef idx="2">
              <a:schemeClr val="dk1"/>
            </a:lnRef>
            <a:fillRef idx="0">
              <a:schemeClr val="dk1"/>
            </a:fillRef>
            <a:effectRef idx="1">
              <a:schemeClr val="dk1"/>
            </a:effectRef>
            <a:fontRef idx="minor">
              <a:schemeClr val="tx1"/>
            </a:fontRef>
          </p:style>
        </p:cxnSp>
        <p:pic>
          <p:nvPicPr>
            <p:cNvPr id="1038" name="Picture 14">
              <a:extLst>
                <a:ext uri="{FF2B5EF4-FFF2-40B4-BE49-F238E27FC236}">
                  <a16:creationId xmlns:a16="http://schemas.microsoft.com/office/drawing/2014/main" id="{4ADEF630-02E4-E35B-CBE7-72D7497B9C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0046" y="2501724"/>
              <a:ext cx="1022555" cy="1022555"/>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a:extLst>
                <a:ext uri="{FF2B5EF4-FFF2-40B4-BE49-F238E27FC236}">
                  <a16:creationId xmlns:a16="http://schemas.microsoft.com/office/drawing/2014/main" id="{91EF74B4-8A05-9A29-4F27-D2B9BF8ABCB0}"/>
                </a:ext>
              </a:extLst>
            </p:cNvPr>
            <p:cNvGrpSpPr/>
            <p:nvPr/>
          </p:nvGrpSpPr>
          <p:grpSpPr>
            <a:xfrm>
              <a:off x="3860800" y="2956650"/>
              <a:ext cx="1356832" cy="96901"/>
              <a:chOff x="3860800" y="2956650"/>
              <a:chExt cx="1356832" cy="96901"/>
            </a:xfrm>
          </p:grpSpPr>
          <p:cxnSp>
            <p:nvCxnSpPr>
              <p:cNvPr id="24" name="Straight Arrow Connector 23">
                <a:extLst>
                  <a:ext uri="{FF2B5EF4-FFF2-40B4-BE49-F238E27FC236}">
                    <a16:creationId xmlns:a16="http://schemas.microsoft.com/office/drawing/2014/main" id="{5779C7C3-2F87-C223-197B-CC8F67B412F8}"/>
                  </a:ext>
                </a:extLst>
              </p:cNvPr>
              <p:cNvCxnSpPr>
                <a:cxnSpLocks/>
                <a:endCxn id="1034" idx="1"/>
              </p:cNvCxnSpPr>
              <p:nvPr/>
            </p:nvCxnSpPr>
            <p:spPr>
              <a:xfrm>
                <a:off x="3860800" y="3007500"/>
                <a:ext cx="1326261" cy="0"/>
              </a:xfrm>
              <a:prstGeom prst="straightConnector1">
                <a:avLst/>
              </a:prstGeom>
              <a:ln w="190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Isosceles Triangle 26">
                <a:extLst>
                  <a:ext uri="{FF2B5EF4-FFF2-40B4-BE49-F238E27FC236}">
                    <a16:creationId xmlns:a16="http://schemas.microsoft.com/office/drawing/2014/main" id="{A1C92B86-DEA8-12EE-31A0-105948D0F5A1}"/>
                  </a:ext>
                </a:extLst>
              </p:cNvPr>
              <p:cNvSpPr/>
              <p:nvPr/>
            </p:nvSpPr>
            <p:spPr>
              <a:xfrm rot="5400000">
                <a:off x="5130800" y="2966720"/>
                <a:ext cx="96901" cy="76762"/>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grpSp>
        <p:grpSp>
          <p:nvGrpSpPr>
            <p:cNvPr id="33" name="Group 32">
              <a:extLst>
                <a:ext uri="{FF2B5EF4-FFF2-40B4-BE49-F238E27FC236}">
                  <a16:creationId xmlns:a16="http://schemas.microsoft.com/office/drawing/2014/main" id="{A24AFD4D-DCDA-D995-05AB-33272D69FF91}"/>
                </a:ext>
              </a:extLst>
            </p:cNvPr>
            <p:cNvGrpSpPr/>
            <p:nvPr/>
          </p:nvGrpSpPr>
          <p:grpSpPr>
            <a:xfrm>
              <a:off x="7004937" y="2956616"/>
              <a:ext cx="2239250" cy="96901"/>
              <a:chOff x="3760702" y="2997290"/>
              <a:chExt cx="2239250" cy="96901"/>
            </a:xfrm>
          </p:grpSpPr>
          <p:cxnSp>
            <p:nvCxnSpPr>
              <p:cNvPr id="34" name="Straight Arrow Connector 33">
                <a:extLst>
                  <a:ext uri="{FF2B5EF4-FFF2-40B4-BE49-F238E27FC236}">
                    <a16:creationId xmlns:a16="http://schemas.microsoft.com/office/drawing/2014/main" id="{E8C1693B-00CF-A0CC-B47C-BE0B41BA73A0}"/>
                  </a:ext>
                </a:extLst>
              </p:cNvPr>
              <p:cNvCxnSpPr>
                <a:cxnSpLocks/>
                <a:stCxn id="1034" idx="3"/>
                <a:endCxn id="1030" idx="1"/>
              </p:cNvCxnSpPr>
              <p:nvPr/>
            </p:nvCxnSpPr>
            <p:spPr>
              <a:xfrm flipV="1">
                <a:off x="3760702" y="3045775"/>
                <a:ext cx="2189118" cy="2399"/>
              </a:xfrm>
              <a:prstGeom prst="straightConnector1">
                <a:avLst/>
              </a:prstGeom>
              <a:ln w="19050" cap="flat" cmpd="sng" algn="ctr">
                <a:solidFill>
                  <a:schemeClr val="bg1">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Isosceles Triangle 34">
                <a:extLst>
                  <a:ext uri="{FF2B5EF4-FFF2-40B4-BE49-F238E27FC236}">
                    <a16:creationId xmlns:a16="http://schemas.microsoft.com/office/drawing/2014/main" id="{20FCEF2B-39A7-ECA3-FD0B-666DBD9B633E}"/>
                  </a:ext>
                </a:extLst>
              </p:cNvPr>
              <p:cNvSpPr/>
              <p:nvPr/>
            </p:nvSpPr>
            <p:spPr>
              <a:xfrm rot="5400000">
                <a:off x="5913120" y="3007360"/>
                <a:ext cx="96901" cy="76762"/>
              </a:xfrm>
              <a:prstGeom prs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grpSp>
      </p:grpSp>
      <p:pic>
        <p:nvPicPr>
          <p:cNvPr id="38" name="Picture 37">
            <a:extLst>
              <a:ext uri="{FF2B5EF4-FFF2-40B4-BE49-F238E27FC236}">
                <a16:creationId xmlns:a16="http://schemas.microsoft.com/office/drawing/2014/main" id="{3C2230EE-E732-267C-CD31-220DEB00AC9D}"/>
              </a:ext>
            </a:extLst>
          </p:cNvPr>
          <p:cNvPicPr>
            <a:picLocks noChangeAspect="1"/>
          </p:cNvPicPr>
          <p:nvPr/>
        </p:nvPicPr>
        <p:blipFill>
          <a:blip r:embed="rId6"/>
          <a:stretch>
            <a:fillRect/>
          </a:stretch>
        </p:blipFill>
        <p:spPr>
          <a:xfrm>
            <a:off x="4627306" y="4085531"/>
            <a:ext cx="2937386" cy="2312567"/>
          </a:xfrm>
          <a:prstGeom prst="rect">
            <a:avLst/>
          </a:prstGeom>
        </p:spPr>
      </p:pic>
      <p:pic>
        <p:nvPicPr>
          <p:cNvPr id="42" name="Picture 41">
            <a:extLst>
              <a:ext uri="{FF2B5EF4-FFF2-40B4-BE49-F238E27FC236}">
                <a16:creationId xmlns:a16="http://schemas.microsoft.com/office/drawing/2014/main" id="{A03A6FE0-78E6-6E06-4838-380EE909A646}"/>
              </a:ext>
            </a:extLst>
          </p:cNvPr>
          <p:cNvPicPr>
            <a:picLocks noChangeAspect="1"/>
          </p:cNvPicPr>
          <p:nvPr/>
        </p:nvPicPr>
        <p:blipFill>
          <a:blip r:embed="rId7"/>
          <a:stretch>
            <a:fillRect/>
          </a:stretch>
        </p:blipFill>
        <p:spPr>
          <a:xfrm>
            <a:off x="838200" y="4210058"/>
            <a:ext cx="3029215" cy="2063418"/>
          </a:xfrm>
          <a:prstGeom prst="rect">
            <a:avLst/>
          </a:prstGeom>
          <a:solidFill>
            <a:schemeClr val="accent1"/>
          </a:solidFill>
        </p:spPr>
      </p:pic>
      <p:pic>
        <p:nvPicPr>
          <p:cNvPr id="43" name="Picture 42">
            <a:extLst>
              <a:ext uri="{FF2B5EF4-FFF2-40B4-BE49-F238E27FC236}">
                <a16:creationId xmlns:a16="http://schemas.microsoft.com/office/drawing/2014/main" id="{DDB932B2-E8FE-F9E7-84B5-8352A9D09C6F}"/>
              </a:ext>
            </a:extLst>
          </p:cNvPr>
          <p:cNvPicPr>
            <a:picLocks noChangeAspect="1"/>
          </p:cNvPicPr>
          <p:nvPr/>
        </p:nvPicPr>
        <p:blipFill>
          <a:blip r:embed="rId8"/>
          <a:stretch>
            <a:fillRect/>
          </a:stretch>
        </p:blipFill>
        <p:spPr>
          <a:xfrm>
            <a:off x="8416414" y="4244783"/>
            <a:ext cx="2937386" cy="1868630"/>
          </a:xfrm>
          <a:prstGeom prst="rect">
            <a:avLst/>
          </a:prstGeom>
        </p:spPr>
      </p:pic>
    </p:spTree>
    <p:extLst>
      <p:ext uri="{BB962C8B-B14F-4D97-AF65-F5344CB8AC3E}">
        <p14:creationId xmlns:p14="http://schemas.microsoft.com/office/powerpoint/2010/main" val="161230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7D97-0C25-FD1C-BAB8-082D6A88AA7F}"/>
              </a:ext>
            </a:extLst>
          </p:cNvPr>
          <p:cNvSpPr>
            <a:spLocks noGrp="1"/>
          </p:cNvSpPr>
          <p:nvPr>
            <p:ph type="title"/>
          </p:nvPr>
        </p:nvSpPr>
        <p:spPr>
          <a:xfrm>
            <a:off x="511278" y="365125"/>
            <a:ext cx="8888362" cy="863907"/>
          </a:xfrm>
        </p:spPr>
        <p:txBody>
          <a:bodyPr/>
          <a:lstStyle/>
          <a:p>
            <a:r>
              <a:rPr lang="en-GB" dirty="0"/>
              <a:t>Approach of the task</a:t>
            </a:r>
            <a:endParaRPr lang="lt-LT" dirty="0"/>
          </a:p>
        </p:txBody>
      </p:sp>
      <p:sp>
        <p:nvSpPr>
          <p:cNvPr id="4" name="Arrow: Right 3">
            <a:extLst>
              <a:ext uri="{FF2B5EF4-FFF2-40B4-BE49-F238E27FC236}">
                <a16:creationId xmlns:a16="http://schemas.microsoft.com/office/drawing/2014/main" id="{C25D267A-79AE-40EC-128D-30CD6EBC20F5}"/>
              </a:ext>
            </a:extLst>
          </p:cNvPr>
          <p:cNvSpPr/>
          <p:nvPr/>
        </p:nvSpPr>
        <p:spPr>
          <a:xfrm>
            <a:off x="511278" y="1456731"/>
            <a:ext cx="2556387" cy="1396180"/>
          </a:xfrm>
          <a:prstGeom prst="rightArrow">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Step 1: Context review</a:t>
            </a:r>
            <a:endParaRPr lang="lt-LT"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Arrow: Right 4">
            <a:extLst>
              <a:ext uri="{FF2B5EF4-FFF2-40B4-BE49-F238E27FC236}">
                <a16:creationId xmlns:a16="http://schemas.microsoft.com/office/drawing/2014/main" id="{12A738E8-35F7-4FF1-2F52-1737DF28CDBF}"/>
              </a:ext>
            </a:extLst>
          </p:cNvPr>
          <p:cNvSpPr/>
          <p:nvPr/>
        </p:nvSpPr>
        <p:spPr>
          <a:xfrm>
            <a:off x="3533131" y="1456731"/>
            <a:ext cx="2423650" cy="1396180"/>
          </a:xfrm>
          <a:prstGeom prst="rightArrow">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Step 2: Data overview</a:t>
            </a:r>
            <a:endParaRPr lang="lt-LT"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Arrow: Right 5">
            <a:extLst>
              <a:ext uri="{FF2B5EF4-FFF2-40B4-BE49-F238E27FC236}">
                <a16:creationId xmlns:a16="http://schemas.microsoft.com/office/drawing/2014/main" id="{541F3726-2764-4EA2-8DB6-9B735490D8D0}"/>
              </a:ext>
            </a:extLst>
          </p:cNvPr>
          <p:cNvSpPr/>
          <p:nvPr/>
        </p:nvSpPr>
        <p:spPr>
          <a:xfrm>
            <a:off x="6422247" y="1463644"/>
            <a:ext cx="2423650" cy="1396180"/>
          </a:xfrm>
          <a:prstGeom prst="rightArrow">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Step 3: Outliers deep dive</a:t>
            </a:r>
            <a:endParaRPr lang="lt-LT"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8A5DA18-9058-DB49-367C-18410E7C36E9}"/>
              </a:ext>
            </a:extLst>
          </p:cNvPr>
          <p:cNvSpPr txBox="1"/>
          <p:nvPr/>
        </p:nvSpPr>
        <p:spPr>
          <a:xfrm>
            <a:off x="442452" y="2908326"/>
            <a:ext cx="2625213"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Review data</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Understand general concept of the company’s processes</a:t>
            </a:r>
            <a:endParaRPr lang="lt-LT"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D33E27D-04FC-1ADE-4E59-D684B6B5E950}"/>
              </a:ext>
            </a:extLst>
          </p:cNvPr>
          <p:cNvPicPr>
            <a:picLocks noChangeAspect="1"/>
          </p:cNvPicPr>
          <p:nvPr/>
        </p:nvPicPr>
        <p:blipFill>
          <a:blip r:embed="rId2"/>
          <a:stretch>
            <a:fillRect/>
          </a:stretch>
        </p:blipFill>
        <p:spPr>
          <a:xfrm>
            <a:off x="437681" y="4350685"/>
            <a:ext cx="2625213" cy="1788223"/>
          </a:xfrm>
          <a:prstGeom prst="rect">
            <a:avLst/>
          </a:prstGeom>
          <a:solidFill>
            <a:schemeClr val="accent1"/>
          </a:solidFill>
        </p:spPr>
      </p:pic>
      <p:sp>
        <p:nvSpPr>
          <p:cNvPr id="14" name="TextBox 13">
            <a:extLst>
              <a:ext uri="{FF2B5EF4-FFF2-40B4-BE49-F238E27FC236}">
                <a16:creationId xmlns:a16="http://schemas.microsoft.com/office/drawing/2014/main" id="{A294235D-15B2-1AB0-BCEC-EB12D1C7DBE9}"/>
              </a:ext>
            </a:extLst>
          </p:cNvPr>
          <p:cNvSpPr txBox="1"/>
          <p:nvPr/>
        </p:nvSpPr>
        <p:spPr>
          <a:xfrm>
            <a:off x="3453951" y="2908325"/>
            <a:ext cx="2625213"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Data visualization</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Applying statistical analysis to identify the outliers</a:t>
            </a:r>
            <a:endParaRPr lang="lt-LT" dirty="0">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8C9D52D4-1D02-24E3-1CF0-935C666C768F}"/>
              </a:ext>
            </a:extLst>
          </p:cNvPr>
          <p:cNvPicPr>
            <a:picLocks noChangeAspect="1"/>
          </p:cNvPicPr>
          <p:nvPr/>
        </p:nvPicPr>
        <p:blipFill>
          <a:blip r:embed="rId3"/>
          <a:stretch>
            <a:fillRect/>
          </a:stretch>
        </p:blipFill>
        <p:spPr>
          <a:xfrm>
            <a:off x="3505206" y="4311948"/>
            <a:ext cx="2423650" cy="1908109"/>
          </a:xfrm>
          <a:prstGeom prst="rect">
            <a:avLst/>
          </a:prstGeom>
        </p:spPr>
      </p:pic>
      <p:sp>
        <p:nvSpPr>
          <p:cNvPr id="17" name="Rectangle 16">
            <a:extLst>
              <a:ext uri="{FF2B5EF4-FFF2-40B4-BE49-F238E27FC236}">
                <a16:creationId xmlns:a16="http://schemas.microsoft.com/office/drawing/2014/main" id="{28EBD7F1-0265-1DE6-44FB-DC15ACA16360}"/>
              </a:ext>
            </a:extLst>
          </p:cNvPr>
          <p:cNvSpPr/>
          <p:nvPr/>
        </p:nvSpPr>
        <p:spPr>
          <a:xfrm>
            <a:off x="3388780" y="4287959"/>
            <a:ext cx="2562869" cy="1937605"/>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8" name="TextBox 17">
            <a:extLst>
              <a:ext uri="{FF2B5EF4-FFF2-40B4-BE49-F238E27FC236}">
                <a16:creationId xmlns:a16="http://schemas.microsoft.com/office/drawing/2014/main" id="{7A8F0EF0-E2D9-CCDD-208E-C8FDDCF4B1BA}"/>
              </a:ext>
            </a:extLst>
          </p:cNvPr>
          <p:cNvSpPr txBox="1"/>
          <p:nvPr/>
        </p:nvSpPr>
        <p:spPr>
          <a:xfrm>
            <a:off x="6299864" y="3046824"/>
            <a:ext cx="2497392"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Analysis of outliers (deep dive into the identified outliers)</a:t>
            </a:r>
            <a:endParaRPr lang="lt-LT"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1186AEBF-83C7-3EBE-92F8-C5F87881EEF0}"/>
              </a:ext>
            </a:extLst>
          </p:cNvPr>
          <p:cNvSpPr/>
          <p:nvPr/>
        </p:nvSpPr>
        <p:spPr>
          <a:xfrm>
            <a:off x="374212" y="4298139"/>
            <a:ext cx="2805325" cy="1908109"/>
          </a:xfrm>
          <a:prstGeom prst="rect">
            <a:avLst/>
          </a:prstGeom>
          <a:solidFill>
            <a:schemeClr val="bg1">
              <a:alpha val="7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dirty="0"/>
          </a:p>
        </p:txBody>
      </p:sp>
      <p:sp>
        <p:nvSpPr>
          <p:cNvPr id="21" name="Arrow: Right 20">
            <a:extLst>
              <a:ext uri="{FF2B5EF4-FFF2-40B4-BE49-F238E27FC236}">
                <a16:creationId xmlns:a16="http://schemas.microsoft.com/office/drawing/2014/main" id="{186E936A-DC54-42E8-4A2D-470957F11BE0}"/>
              </a:ext>
            </a:extLst>
          </p:cNvPr>
          <p:cNvSpPr/>
          <p:nvPr/>
        </p:nvSpPr>
        <p:spPr>
          <a:xfrm>
            <a:off x="9385105" y="1456731"/>
            <a:ext cx="2423650" cy="1396180"/>
          </a:xfrm>
          <a:prstGeom prst="rightArrow">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Step 4: Limitations &amp; Action points</a:t>
            </a:r>
            <a:endParaRPr lang="lt-LT"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0B860B0A-C66F-0C7B-DFAE-3DCFA7C4DB29}"/>
              </a:ext>
            </a:extLst>
          </p:cNvPr>
          <p:cNvSpPr txBox="1"/>
          <p:nvPr/>
        </p:nvSpPr>
        <p:spPr>
          <a:xfrm>
            <a:off x="9292780" y="3046824"/>
            <a:ext cx="2497392" cy="923330"/>
          </a:xfrm>
          <a:prstGeom prst="rect">
            <a:avLst/>
          </a:prstGeom>
          <a:noFill/>
        </p:spPr>
        <p:txBody>
          <a:bodyPr wrap="square" rtlCol="0">
            <a:spAutoFit/>
          </a:bodyPr>
          <a:lstStyle/>
          <a:p>
            <a:pPr marL="285750" indent="-285750">
              <a:buFont typeface="Arial" panose="020B0604020202020204" pitchFamily="34" charset="0"/>
              <a:buChar char="•"/>
            </a:pPr>
            <a:r>
              <a:rPr lang="lt-LT" dirty="0">
                <a:latin typeface="Calibri" panose="020F0502020204030204" pitchFamily="34" charset="0"/>
                <a:ea typeface="Calibri" panose="020F0502020204030204" pitchFamily="34" charset="0"/>
                <a:cs typeface="Calibri" panose="020F0502020204030204" pitchFamily="34" charset="0"/>
              </a:rPr>
              <a:t>Address limitations </a:t>
            </a: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lt-LT" dirty="0">
                <a:latin typeface="Calibri" panose="020F0502020204030204" pitchFamily="34" charset="0"/>
                <a:ea typeface="Calibri" panose="020F0502020204030204" pitchFamily="34" charset="0"/>
                <a:cs typeface="Calibri" panose="020F0502020204030204" pitchFamily="34" charset="0"/>
              </a:rPr>
              <a:t>propose actionable recommendations</a:t>
            </a:r>
          </a:p>
        </p:txBody>
      </p:sp>
      <p:pic>
        <p:nvPicPr>
          <p:cNvPr id="7" name="Picture 6">
            <a:extLst>
              <a:ext uri="{FF2B5EF4-FFF2-40B4-BE49-F238E27FC236}">
                <a16:creationId xmlns:a16="http://schemas.microsoft.com/office/drawing/2014/main" id="{5E718E85-117D-16CB-173A-E474F2293BA5}"/>
              </a:ext>
            </a:extLst>
          </p:cNvPr>
          <p:cNvPicPr>
            <a:picLocks noChangeAspect="1"/>
          </p:cNvPicPr>
          <p:nvPr/>
        </p:nvPicPr>
        <p:blipFill>
          <a:blip r:embed="rId4"/>
          <a:stretch>
            <a:fillRect/>
          </a:stretch>
        </p:blipFill>
        <p:spPr>
          <a:xfrm>
            <a:off x="6425996" y="4470588"/>
            <a:ext cx="2416151" cy="1422663"/>
          </a:xfrm>
          <a:prstGeom prst="rect">
            <a:avLst/>
          </a:prstGeom>
        </p:spPr>
      </p:pic>
      <p:sp>
        <p:nvSpPr>
          <p:cNvPr id="9" name="Rectangle 8">
            <a:extLst>
              <a:ext uri="{FF2B5EF4-FFF2-40B4-BE49-F238E27FC236}">
                <a16:creationId xmlns:a16="http://schemas.microsoft.com/office/drawing/2014/main" id="{CACBA690-033D-245F-1F17-C82BF35951A9}"/>
              </a:ext>
            </a:extLst>
          </p:cNvPr>
          <p:cNvSpPr/>
          <p:nvPr/>
        </p:nvSpPr>
        <p:spPr>
          <a:xfrm>
            <a:off x="6326550" y="4227841"/>
            <a:ext cx="2562869" cy="1937605"/>
          </a:xfrm>
          <a:prstGeom prst="rect">
            <a:avLst/>
          </a:prstGeom>
          <a:solidFill>
            <a:schemeClr val="bg1">
              <a:alpha val="5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grpSp>
        <p:nvGrpSpPr>
          <p:cNvPr id="27" name="Group 26">
            <a:extLst>
              <a:ext uri="{FF2B5EF4-FFF2-40B4-BE49-F238E27FC236}">
                <a16:creationId xmlns:a16="http://schemas.microsoft.com/office/drawing/2014/main" id="{84693F4D-42F0-6573-B0EA-EAE914907B6C}"/>
              </a:ext>
            </a:extLst>
          </p:cNvPr>
          <p:cNvGrpSpPr/>
          <p:nvPr/>
        </p:nvGrpSpPr>
        <p:grpSpPr>
          <a:xfrm>
            <a:off x="9729961" y="4874344"/>
            <a:ext cx="1638941" cy="352979"/>
            <a:chOff x="9729961" y="5188376"/>
            <a:chExt cx="1638941" cy="352979"/>
          </a:xfrm>
        </p:grpSpPr>
        <p:pic>
          <p:nvPicPr>
            <p:cNvPr id="20" name="Graphic 19" descr="Star with solid fill">
              <a:extLst>
                <a:ext uri="{FF2B5EF4-FFF2-40B4-BE49-F238E27FC236}">
                  <a16:creationId xmlns:a16="http://schemas.microsoft.com/office/drawing/2014/main" id="{F0BF2C21-422E-527C-DA40-DEAD904C77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29961" y="5188376"/>
              <a:ext cx="352979" cy="352979"/>
            </a:xfrm>
            <a:prstGeom prst="rect">
              <a:avLst/>
            </a:prstGeom>
          </p:spPr>
        </p:pic>
        <p:pic>
          <p:nvPicPr>
            <p:cNvPr id="23" name="Graphic 22" descr="Star with solid fill">
              <a:extLst>
                <a:ext uri="{FF2B5EF4-FFF2-40B4-BE49-F238E27FC236}">
                  <a16:creationId xmlns:a16="http://schemas.microsoft.com/office/drawing/2014/main" id="{FA21FB31-63D3-82DB-3E0B-CB83437977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55847" y="5188376"/>
              <a:ext cx="352979" cy="352979"/>
            </a:xfrm>
            <a:prstGeom prst="rect">
              <a:avLst/>
            </a:prstGeom>
          </p:spPr>
        </p:pic>
        <p:pic>
          <p:nvPicPr>
            <p:cNvPr id="24" name="Graphic 23" descr="Star with solid fill">
              <a:extLst>
                <a:ext uri="{FF2B5EF4-FFF2-40B4-BE49-F238E27FC236}">
                  <a16:creationId xmlns:a16="http://schemas.microsoft.com/office/drawing/2014/main" id="{D1497D96-E013-8A88-EE17-360BDD3209D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81733" y="5188376"/>
              <a:ext cx="352979" cy="352979"/>
            </a:xfrm>
            <a:prstGeom prst="rect">
              <a:avLst/>
            </a:prstGeom>
          </p:spPr>
        </p:pic>
        <p:pic>
          <p:nvPicPr>
            <p:cNvPr id="25" name="Graphic 24" descr="Star with solid fill">
              <a:extLst>
                <a:ext uri="{FF2B5EF4-FFF2-40B4-BE49-F238E27FC236}">
                  <a16:creationId xmlns:a16="http://schemas.microsoft.com/office/drawing/2014/main" id="{CC0DF4F1-C658-3169-889C-F62DD838A6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15923" y="5188376"/>
              <a:ext cx="352979" cy="352979"/>
            </a:xfrm>
            <a:prstGeom prst="rect">
              <a:avLst/>
            </a:prstGeom>
          </p:spPr>
        </p:pic>
        <p:pic>
          <p:nvPicPr>
            <p:cNvPr id="26" name="Graphic 25" descr="Star with solid fill">
              <a:extLst>
                <a:ext uri="{FF2B5EF4-FFF2-40B4-BE49-F238E27FC236}">
                  <a16:creationId xmlns:a16="http://schemas.microsoft.com/office/drawing/2014/main" id="{AB8AAEA4-D933-9815-8E01-7A994481D1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90037" y="5188376"/>
              <a:ext cx="352979" cy="352979"/>
            </a:xfrm>
            <a:prstGeom prst="rect">
              <a:avLst/>
            </a:prstGeom>
          </p:spPr>
        </p:pic>
      </p:grpSp>
      <p:sp>
        <p:nvSpPr>
          <p:cNvPr id="28" name="Rectangle 27">
            <a:extLst>
              <a:ext uri="{FF2B5EF4-FFF2-40B4-BE49-F238E27FC236}">
                <a16:creationId xmlns:a16="http://schemas.microsoft.com/office/drawing/2014/main" id="{1788CB23-5F9E-FE32-E67C-E48E8791756D}"/>
              </a:ext>
            </a:extLst>
          </p:cNvPr>
          <p:cNvSpPr/>
          <p:nvPr/>
        </p:nvSpPr>
        <p:spPr>
          <a:xfrm>
            <a:off x="9292780" y="4455144"/>
            <a:ext cx="2386485" cy="1398374"/>
          </a:xfrm>
          <a:prstGeom prst="rect">
            <a:avLst/>
          </a:prstGeom>
          <a:solidFill>
            <a:schemeClr val="bg1">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247216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0F72-4872-1714-135C-E2FBD3EB552C}"/>
              </a:ext>
            </a:extLst>
          </p:cNvPr>
          <p:cNvSpPr>
            <a:spLocks noGrp="1"/>
          </p:cNvSpPr>
          <p:nvPr>
            <p:ph type="title"/>
          </p:nvPr>
        </p:nvSpPr>
        <p:spPr>
          <a:xfrm>
            <a:off x="629265" y="411426"/>
            <a:ext cx="9591181" cy="641872"/>
          </a:xfrm>
        </p:spPr>
        <p:txBody>
          <a:bodyPr>
            <a:normAutofit fontScale="90000"/>
          </a:bodyPr>
          <a:lstStyle/>
          <a:p>
            <a:r>
              <a:rPr lang="en-GB" sz="2400" b="1" dirty="0"/>
              <a:t>Step 1: Context review | </a:t>
            </a:r>
            <a:r>
              <a:rPr lang="en-GB" sz="2400" dirty="0"/>
              <a:t>General approach, goal of the task and questions needed to answer</a:t>
            </a:r>
            <a:endParaRPr lang="lt-LT" sz="2400" dirty="0"/>
          </a:p>
        </p:txBody>
      </p:sp>
      <p:sp>
        <p:nvSpPr>
          <p:cNvPr id="3" name="Content Placeholder 2">
            <a:extLst>
              <a:ext uri="{FF2B5EF4-FFF2-40B4-BE49-F238E27FC236}">
                <a16:creationId xmlns:a16="http://schemas.microsoft.com/office/drawing/2014/main" id="{9D1EB261-3AAA-1E1D-9A7B-F37AD21AB42E}"/>
              </a:ext>
            </a:extLst>
          </p:cNvPr>
          <p:cNvSpPr>
            <a:spLocks noGrp="1"/>
          </p:cNvSpPr>
          <p:nvPr>
            <p:ph idx="1"/>
          </p:nvPr>
        </p:nvSpPr>
        <p:spPr>
          <a:xfrm>
            <a:off x="629264" y="3335289"/>
            <a:ext cx="10724535" cy="1918008"/>
          </a:xfrm>
        </p:spPr>
        <p:txBody>
          <a:bodyPr>
            <a:normAutofit/>
          </a:bodyPr>
          <a:lstStyle/>
          <a:p>
            <a:pPr marL="0" indent="0" algn="just">
              <a:buNone/>
            </a:pPr>
            <a:r>
              <a:rPr lang="lt-LT" sz="2000" b="1" dirty="0">
                <a:latin typeface="Calibri" panose="020F0502020204030204" pitchFamily="34" charset="0"/>
                <a:ea typeface="Calibri" panose="020F0502020204030204" pitchFamily="34" charset="0"/>
                <a:cs typeface="Calibri" panose="020F0502020204030204" pitchFamily="34" charset="0"/>
              </a:rPr>
              <a:t>Questions:</a:t>
            </a:r>
          </a:p>
          <a:p>
            <a:pPr algn="l"/>
            <a:r>
              <a:rPr lang="en-US" sz="18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Which of the reviewers would you consider outlier(s)? Provide reasoning for your answer.</a:t>
            </a:r>
            <a:endParaRPr lang="en-US" sz="1600" b="0" i="0" dirty="0">
              <a:solidFill>
                <a:srgbClr val="252423"/>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r>
              <a:rPr lang="en-US" sz="18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If you could only select 2 tickets for calibration with the supplier, which ones would it be and why?</a:t>
            </a:r>
            <a:endParaRPr lang="en-US" sz="1600" b="0" i="0" dirty="0">
              <a:solidFill>
                <a:srgbClr val="252423"/>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r>
              <a:rPr lang="en-US" sz="18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Based on the context provided below, are there any more data points you find needed to do this exercise? Any actions you would take aside from gathering the ratings from reviewers?</a:t>
            </a:r>
            <a:endParaRPr lang="en-US" sz="1600" b="0" i="0" dirty="0">
              <a:solidFill>
                <a:srgbClr val="252423"/>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CACACDB8-4780-6241-62C0-4D5D81A2CEB2}"/>
              </a:ext>
            </a:extLst>
          </p:cNvPr>
          <p:cNvSpPr txBox="1">
            <a:spLocks/>
          </p:cNvSpPr>
          <p:nvPr/>
        </p:nvSpPr>
        <p:spPr>
          <a:xfrm>
            <a:off x="710287" y="5296175"/>
            <a:ext cx="10434577" cy="8540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lt-LT" sz="2000" b="1" dirty="0">
                <a:latin typeface="Calibri" panose="020F0502020204030204" pitchFamily="34" charset="0"/>
                <a:ea typeface="Calibri" panose="020F0502020204030204" pitchFamily="34" charset="0"/>
                <a:cs typeface="Calibri" panose="020F0502020204030204" pitchFamily="34" charset="0"/>
              </a:rPr>
              <a:t>Goal: </a:t>
            </a:r>
          </a:p>
          <a:p>
            <a:pPr marL="0" indent="0" algn="just">
              <a:buFont typeface="Arial" panose="020B0604020202020204" pitchFamily="34" charset="0"/>
              <a:buNone/>
            </a:pPr>
            <a:r>
              <a:rPr lang="en-US" sz="1800"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To ensure consistency and alignment in the evaluation of agents and to improve customer satisfaction and service quality.</a:t>
            </a:r>
          </a:p>
        </p:txBody>
      </p:sp>
      <p:sp>
        <p:nvSpPr>
          <p:cNvPr id="4" name="Rectangle 3">
            <a:extLst>
              <a:ext uri="{FF2B5EF4-FFF2-40B4-BE49-F238E27FC236}">
                <a16:creationId xmlns:a16="http://schemas.microsoft.com/office/drawing/2014/main" id="{9708256F-A445-E651-F366-FF578A5948E1}"/>
              </a:ext>
            </a:extLst>
          </p:cNvPr>
          <p:cNvSpPr/>
          <p:nvPr/>
        </p:nvSpPr>
        <p:spPr>
          <a:xfrm>
            <a:off x="629265" y="1194500"/>
            <a:ext cx="10515599" cy="20747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rPr>
              <a:t>Bolt provides mobility services to its customers. Customer support services for Bolt are provided by external companies (suppliers), whose employees (agents) address important questions/issues for customers. Within Bolt, there is an internal group called Supplier Quality (reviewers), whose responsibility is to conduct periodic evaluations of agents based on feedback left by customers. Upon identifying significant discrepancies between previous and current evaluations, a calibration session with the reviewer is conducted, followed by an investigation to identify the root causes of discrepancies.</a:t>
            </a:r>
            <a:endParaRPr lang="lt-LT" dirty="0">
              <a:solidFill>
                <a:srgbClr val="00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85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2A91FBC-FCA0-9098-E49F-68CF8F215E84}"/>
              </a:ext>
            </a:extLst>
          </p:cNvPr>
          <p:cNvSpPr txBox="1">
            <a:spLocks/>
          </p:cNvSpPr>
          <p:nvPr/>
        </p:nvSpPr>
        <p:spPr>
          <a:xfrm>
            <a:off x="838199" y="1683053"/>
            <a:ext cx="10515599" cy="28299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lt-LT" sz="2200" b="1" dirty="0">
                <a:latin typeface="Calibri" panose="020F0502020204030204" pitchFamily="34" charset="0"/>
                <a:ea typeface="Calibri" panose="020F0502020204030204" pitchFamily="34" charset="0"/>
                <a:cs typeface="Calibri" panose="020F0502020204030204" pitchFamily="34" charset="0"/>
              </a:rPr>
              <a:t>Supplier</a:t>
            </a:r>
            <a:r>
              <a:rPr lang="en-GB" sz="2200" b="1" dirty="0">
                <a:latin typeface="Calibri" panose="020F0502020204030204" pitchFamily="34" charset="0"/>
                <a:ea typeface="Calibri" panose="020F0502020204030204" pitchFamily="34" charset="0"/>
                <a:cs typeface="Calibri" panose="020F0502020204030204" pitchFamily="34" charset="0"/>
              </a:rPr>
              <a:t> :</a:t>
            </a:r>
            <a:r>
              <a:rPr lang="lt-LT" sz="2200" dirty="0">
                <a:latin typeface="Calibri" panose="020F0502020204030204" pitchFamily="34" charset="0"/>
                <a:ea typeface="Calibri" panose="020F0502020204030204" pitchFamily="34" charset="0"/>
                <a:cs typeface="Calibri" panose="020F0502020204030204" pitchFamily="34" charset="0"/>
              </a:rPr>
              <a:t> external company which provides customer support (CS) service</a:t>
            </a:r>
          </a:p>
          <a:p>
            <a:pPr marL="0" indent="0">
              <a:buFont typeface="Arial" panose="020B0604020202020204" pitchFamily="34" charset="0"/>
              <a:buNone/>
            </a:pPr>
            <a:r>
              <a:rPr lang="lt-LT" sz="2200" b="1" dirty="0">
                <a:latin typeface="Calibri" panose="020F0502020204030204" pitchFamily="34" charset="0"/>
                <a:ea typeface="Calibri" panose="020F0502020204030204" pitchFamily="34" charset="0"/>
                <a:cs typeface="Calibri" panose="020F0502020204030204" pitchFamily="34" charset="0"/>
              </a:rPr>
              <a:t>Ticket </a:t>
            </a:r>
            <a:r>
              <a:rPr lang="en-GB" sz="2200" b="1" dirty="0">
                <a:latin typeface="Calibri" panose="020F0502020204030204" pitchFamily="34" charset="0"/>
                <a:ea typeface="Calibri" panose="020F0502020204030204" pitchFamily="34" charset="0"/>
                <a:cs typeface="Calibri" panose="020F0502020204030204" pitchFamily="34" charset="0"/>
              </a:rPr>
              <a:t>:</a:t>
            </a:r>
            <a:r>
              <a:rPr lang="lt-LT" sz="2200" b="1" dirty="0">
                <a:latin typeface="Calibri" panose="020F0502020204030204" pitchFamily="34" charset="0"/>
                <a:ea typeface="Calibri" panose="020F0502020204030204" pitchFamily="34" charset="0"/>
                <a:cs typeface="Calibri" panose="020F0502020204030204" pitchFamily="34" charset="0"/>
              </a:rPr>
              <a:t> </a:t>
            </a:r>
            <a:r>
              <a:rPr lang="lt-LT" sz="2200" dirty="0">
                <a:latin typeface="Calibri" panose="020F0502020204030204" pitchFamily="34" charset="0"/>
                <a:ea typeface="Calibri" panose="020F0502020204030204" pitchFamily="34" charset="0"/>
                <a:cs typeface="Calibri" panose="020F0502020204030204" pitchFamily="34" charset="0"/>
              </a:rPr>
              <a:t>set of reviews </a:t>
            </a:r>
            <a:r>
              <a:rPr lang="en-GB" sz="2200" dirty="0">
                <a:latin typeface="Calibri" panose="020F0502020204030204" pitchFamily="34" charset="0"/>
                <a:ea typeface="Calibri" panose="020F0502020204030204" pitchFamily="34" charset="0"/>
                <a:cs typeface="Calibri" panose="020F0502020204030204" pitchFamily="34" charset="0"/>
              </a:rPr>
              <a:t>of</a:t>
            </a:r>
            <a:r>
              <a:rPr lang="lt-LT" sz="2200" dirty="0">
                <a:latin typeface="Calibri" panose="020F0502020204030204" pitchFamily="34" charset="0"/>
                <a:ea typeface="Calibri" panose="020F0502020204030204" pitchFamily="34" charset="0"/>
                <a:cs typeface="Calibri" panose="020F0502020204030204" pitchFamily="34" charset="0"/>
              </a:rPr>
              <a:t> </a:t>
            </a:r>
            <a:r>
              <a:rPr lang="en-GB" sz="2200" dirty="0">
                <a:latin typeface="Calibri" panose="020F0502020204030204" pitchFamily="34" charset="0"/>
                <a:ea typeface="Calibri" panose="020F0502020204030204" pitchFamily="34" charset="0"/>
                <a:cs typeface="Calibri" panose="020F0502020204030204" pitchFamily="34" charset="0"/>
              </a:rPr>
              <a:t>a</a:t>
            </a:r>
            <a:r>
              <a:rPr lang="lt-LT" sz="2200" dirty="0">
                <a:latin typeface="Calibri" panose="020F0502020204030204" pitchFamily="34" charset="0"/>
                <a:ea typeface="Calibri" panose="020F0502020204030204" pitchFamily="34" charset="0"/>
                <a:cs typeface="Calibri" panose="020F0502020204030204" pitchFamily="34" charset="0"/>
              </a:rPr>
              <a:t> specific agent</a:t>
            </a:r>
          </a:p>
          <a:p>
            <a:pPr marL="0" indent="0">
              <a:buFont typeface="Arial" panose="020B0604020202020204" pitchFamily="34" charset="0"/>
              <a:buNone/>
            </a:pPr>
            <a:r>
              <a:rPr lang="lt-LT" sz="2200" b="1" dirty="0">
                <a:latin typeface="Calibri" panose="020F0502020204030204" pitchFamily="34" charset="0"/>
                <a:ea typeface="Calibri" panose="020F0502020204030204" pitchFamily="34" charset="0"/>
                <a:cs typeface="Calibri" panose="020F0502020204030204" pitchFamily="34" charset="0"/>
              </a:rPr>
              <a:t>Agent</a:t>
            </a:r>
            <a:r>
              <a:rPr lang="lt-LT" sz="2200" dirty="0">
                <a:latin typeface="Calibri" panose="020F0502020204030204" pitchFamily="34" charset="0"/>
                <a:ea typeface="Calibri" panose="020F0502020204030204" pitchFamily="34" charset="0"/>
                <a:cs typeface="Calibri" panose="020F0502020204030204" pitchFamily="34" charset="0"/>
              </a:rPr>
              <a:t> </a:t>
            </a:r>
            <a:r>
              <a:rPr lang="en-GB" sz="2200" b="1" dirty="0">
                <a:latin typeface="Calibri" panose="020F0502020204030204" pitchFamily="34" charset="0"/>
                <a:ea typeface="Calibri" panose="020F0502020204030204" pitchFamily="34" charset="0"/>
                <a:cs typeface="Calibri" panose="020F0502020204030204" pitchFamily="34" charset="0"/>
              </a:rPr>
              <a:t>:</a:t>
            </a:r>
            <a:r>
              <a:rPr lang="lt-LT" sz="2200" dirty="0">
                <a:latin typeface="Calibri" panose="020F0502020204030204" pitchFamily="34" charset="0"/>
                <a:ea typeface="Calibri" panose="020F0502020204030204" pitchFamily="34" charset="0"/>
                <a:cs typeface="Calibri" panose="020F0502020204030204" pitchFamily="34" charset="0"/>
              </a:rPr>
              <a:t> CS specialist (external)</a:t>
            </a:r>
          </a:p>
          <a:p>
            <a:pPr marL="0" indent="0">
              <a:buFont typeface="Arial" panose="020B0604020202020204" pitchFamily="34" charset="0"/>
              <a:buNone/>
            </a:pPr>
            <a:r>
              <a:rPr lang="lt-LT" sz="2200" b="1" dirty="0">
                <a:latin typeface="Calibri" panose="020F0502020204030204" pitchFamily="34" charset="0"/>
                <a:ea typeface="Calibri" panose="020F0502020204030204" pitchFamily="34" charset="0"/>
                <a:cs typeface="Calibri" panose="020F0502020204030204" pitchFamily="34" charset="0"/>
              </a:rPr>
              <a:t>Reviewer</a:t>
            </a:r>
            <a:r>
              <a:rPr lang="lt-LT" sz="2200" dirty="0">
                <a:latin typeface="Calibri" panose="020F0502020204030204" pitchFamily="34" charset="0"/>
                <a:ea typeface="Calibri" panose="020F0502020204030204" pitchFamily="34" charset="0"/>
                <a:cs typeface="Calibri" panose="020F0502020204030204" pitchFamily="34" charset="0"/>
              </a:rPr>
              <a:t> </a:t>
            </a:r>
            <a:r>
              <a:rPr lang="en-GB" sz="2200" b="1" dirty="0">
                <a:latin typeface="Calibri" panose="020F0502020204030204" pitchFamily="34" charset="0"/>
                <a:ea typeface="Calibri" panose="020F0502020204030204" pitchFamily="34" charset="0"/>
                <a:cs typeface="Calibri" panose="020F0502020204030204" pitchFamily="34" charset="0"/>
              </a:rPr>
              <a:t>:</a:t>
            </a:r>
            <a:r>
              <a:rPr lang="lt-LT" sz="2200" dirty="0">
                <a:latin typeface="Calibri" panose="020F0502020204030204" pitchFamily="34" charset="0"/>
                <a:ea typeface="Calibri" panose="020F0502020204030204" pitchFamily="34" charset="0"/>
                <a:cs typeface="Calibri" panose="020F0502020204030204" pitchFamily="34" charset="0"/>
              </a:rPr>
              <a:t> internal Bolt QA person who is responsible for evaluation of agent‘s performance</a:t>
            </a:r>
          </a:p>
          <a:p>
            <a:pPr marL="0" indent="0">
              <a:buFont typeface="Arial" panose="020B0604020202020204" pitchFamily="34" charset="0"/>
              <a:buNone/>
            </a:pPr>
            <a:r>
              <a:rPr lang="en-GB" sz="2200" b="1" dirty="0">
                <a:latin typeface="Calibri" panose="020F0502020204030204" pitchFamily="34" charset="0"/>
                <a:ea typeface="Calibri" panose="020F0502020204030204" pitchFamily="34" charset="0"/>
                <a:cs typeface="Calibri" panose="020F0502020204030204" pitchFamily="34" charset="0"/>
              </a:rPr>
              <a:t>Calibration</a:t>
            </a:r>
            <a:r>
              <a:rPr lang="lt-LT" sz="2200" dirty="0">
                <a:latin typeface="Calibri" panose="020F0502020204030204" pitchFamily="34" charset="0"/>
                <a:ea typeface="Calibri" panose="020F0502020204030204" pitchFamily="34" charset="0"/>
                <a:cs typeface="Calibri" panose="020F0502020204030204" pitchFamily="34" charset="0"/>
              </a:rPr>
              <a:t> </a:t>
            </a:r>
            <a:r>
              <a:rPr lang="en-GB" sz="2200" b="1" dirty="0">
                <a:latin typeface="Calibri" panose="020F0502020204030204" pitchFamily="34" charset="0"/>
                <a:ea typeface="Calibri" panose="020F0502020204030204" pitchFamily="34" charset="0"/>
                <a:cs typeface="Calibri" panose="020F0502020204030204" pitchFamily="34" charset="0"/>
              </a:rPr>
              <a:t>:</a:t>
            </a:r>
            <a:r>
              <a:rPr lang="lt-LT" sz="2200" dirty="0">
                <a:latin typeface="Calibri" panose="020F0502020204030204" pitchFamily="34" charset="0"/>
                <a:ea typeface="Calibri" panose="020F0502020204030204" pitchFamily="34" charset="0"/>
                <a:cs typeface="Calibri" panose="020F0502020204030204" pitchFamily="34" charset="0"/>
              </a:rPr>
              <a:t> </a:t>
            </a:r>
            <a:r>
              <a:rPr lang="en-US" sz="2200" dirty="0">
                <a:latin typeface="Calibri" panose="020F0502020204030204" pitchFamily="34" charset="0"/>
                <a:ea typeface="Calibri" panose="020F0502020204030204" pitchFamily="34" charset="0"/>
                <a:cs typeface="Calibri" panose="020F0502020204030204" pitchFamily="34" charset="0"/>
              </a:rPr>
              <a:t>process of aligning and standardizing the evaluations of agents between different reviewers</a:t>
            </a:r>
            <a:endParaRPr lang="lt-LT" sz="2200" dirty="0">
              <a:latin typeface="Calibri" panose="020F0502020204030204" pitchFamily="34" charset="0"/>
              <a:ea typeface="Calibri" panose="020F0502020204030204" pitchFamily="34" charset="0"/>
              <a:cs typeface="Calibri" panose="020F0502020204030204" pitchFamily="34" charset="0"/>
            </a:endParaRPr>
          </a:p>
        </p:txBody>
      </p:sp>
      <p:sp>
        <p:nvSpPr>
          <p:cNvPr id="13" name="Title 1">
            <a:extLst>
              <a:ext uri="{FF2B5EF4-FFF2-40B4-BE49-F238E27FC236}">
                <a16:creationId xmlns:a16="http://schemas.microsoft.com/office/drawing/2014/main" id="{0F810D97-ABF7-C0AD-7A59-EC395A482E1D}"/>
              </a:ext>
            </a:extLst>
          </p:cNvPr>
          <p:cNvSpPr>
            <a:spLocks noGrp="1"/>
          </p:cNvSpPr>
          <p:nvPr>
            <p:ph type="title"/>
          </p:nvPr>
        </p:nvSpPr>
        <p:spPr>
          <a:xfrm>
            <a:off x="838200" y="434576"/>
            <a:ext cx="9312798" cy="641872"/>
          </a:xfrm>
        </p:spPr>
        <p:txBody>
          <a:bodyPr>
            <a:normAutofit/>
          </a:bodyPr>
          <a:lstStyle/>
          <a:p>
            <a:r>
              <a:rPr lang="en-GB" sz="2400" b="1" dirty="0"/>
              <a:t>Step 1: Context review | </a:t>
            </a:r>
            <a:r>
              <a:rPr lang="en-GB" sz="2400" dirty="0"/>
              <a:t>Vocabulary</a:t>
            </a:r>
            <a:endParaRPr lang="lt-LT" sz="2400" dirty="0"/>
          </a:p>
        </p:txBody>
      </p:sp>
    </p:spTree>
    <p:extLst>
      <p:ext uri="{BB962C8B-B14F-4D97-AF65-F5344CB8AC3E}">
        <p14:creationId xmlns:p14="http://schemas.microsoft.com/office/powerpoint/2010/main" val="1516860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7D97-0C25-FD1C-BAB8-082D6A88AA7F}"/>
              </a:ext>
            </a:extLst>
          </p:cNvPr>
          <p:cNvSpPr>
            <a:spLocks noGrp="1"/>
          </p:cNvSpPr>
          <p:nvPr>
            <p:ph type="title"/>
          </p:nvPr>
        </p:nvSpPr>
        <p:spPr>
          <a:xfrm>
            <a:off x="838200" y="365125"/>
            <a:ext cx="9227446" cy="844243"/>
          </a:xfrm>
        </p:spPr>
        <p:txBody>
          <a:bodyPr>
            <a:noAutofit/>
          </a:bodyPr>
          <a:lstStyle/>
          <a:p>
            <a:r>
              <a:rPr lang="en-GB" sz="2400" b="1" dirty="0"/>
              <a:t>Step 1. Context review |</a:t>
            </a:r>
            <a:r>
              <a:rPr lang="en-GB" sz="2400" dirty="0"/>
              <a:t> Total Q score is derived from 2 elements: </a:t>
            </a:r>
            <a:r>
              <a:rPr lang="en-GB" sz="2400" b="1" dirty="0"/>
              <a:t>Bolt Brand Score (0.8 weight) </a:t>
            </a:r>
            <a:r>
              <a:rPr lang="en-GB" sz="2400" dirty="0"/>
              <a:t>and </a:t>
            </a:r>
            <a:r>
              <a:rPr lang="en-GB" sz="2400" b="1" dirty="0"/>
              <a:t>Style score (0.2 weight)</a:t>
            </a:r>
            <a:endParaRPr lang="lt-LT" sz="2400" b="1" dirty="0"/>
          </a:p>
        </p:txBody>
      </p:sp>
      <p:pic>
        <p:nvPicPr>
          <p:cNvPr id="5" name="Picture 4">
            <a:extLst>
              <a:ext uri="{FF2B5EF4-FFF2-40B4-BE49-F238E27FC236}">
                <a16:creationId xmlns:a16="http://schemas.microsoft.com/office/drawing/2014/main" id="{092737BE-75F2-C737-34F5-81056008AD3F}"/>
              </a:ext>
            </a:extLst>
          </p:cNvPr>
          <p:cNvPicPr>
            <a:picLocks noChangeAspect="1"/>
          </p:cNvPicPr>
          <p:nvPr/>
        </p:nvPicPr>
        <p:blipFill>
          <a:blip r:embed="rId2"/>
          <a:stretch>
            <a:fillRect/>
          </a:stretch>
        </p:blipFill>
        <p:spPr>
          <a:xfrm>
            <a:off x="1482277" y="1835761"/>
            <a:ext cx="9227446" cy="3965593"/>
          </a:xfrm>
          <a:prstGeom prst="rect">
            <a:avLst/>
          </a:prstGeom>
        </p:spPr>
      </p:pic>
      <p:sp>
        <p:nvSpPr>
          <p:cNvPr id="3" name="Rectangle 2">
            <a:extLst>
              <a:ext uri="{FF2B5EF4-FFF2-40B4-BE49-F238E27FC236}">
                <a16:creationId xmlns:a16="http://schemas.microsoft.com/office/drawing/2014/main" id="{B3CDF73B-7840-1A1A-48B7-FB1587962FB6}"/>
              </a:ext>
            </a:extLst>
          </p:cNvPr>
          <p:cNvSpPr/>
          <p:nvPr/>
        </p:nvSpPr>
        <p:spPr>
          <a:xfrm>
            <a:off x="838200" y="1835760"/>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0.3</a:t>
            </a:r>
            <a:endParaRPr lang="lt-LT" dirty="0">
              <a:solidFill>
                <a:schemeClr val="tx1"/>
              </a:solidFill>
            </a:endParaRPr>
          </a:p>
        </p:txBody>
      </p:sp>
      <p:sp>
        <p:nvSpPr>
          <p:cNvPr id="4" name="Rectangle 3">
            <a:extLst>
              <a:ext uri="{FF2B5EF4-FFF2-40B4-BE49-F238E27FC236}">
                <a16:creationId xmlns:a16="http://schemas.microsoft.com/office/drawing/2014/main" id="{B7CF03AD-E564-530A-0B7C-7DD400EA2411}"/>
              </a:ext>
            </a:extLst>
          </p:cNvPr>
          <p:cNvSpPr/>
          <p:nvPr/>
        </p:nvSpPr>
        <p:spPr>
          <a:xfrm>
            <a:off x="838199" y="2521786"/>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0.3</a:t>
            </a:r>
            <a:endParaRPr lang="lt-LT" dirty="0">
              <a:solidFill>
                <a:schemeClr val="tx1"/>
              </a:solidFill>
            </a:endParaRPr>
          </a:p>
        </p:txBody>
      </p:sp>
      <p:sp>
        <p:nvSpPr>
          <p:cNvPr id="6" name="Rectangle 5">
            <a:extLst>
              <a:ext uri="{FF2B5EF4-FFF2-40B4-BE49-F238E27FC236}">
                <a16:creationId xmlns:a16="http://schemas.microsoft.com/office/drawing/2014/main" id="{C81FD059-FEF1-3DDA-6E57-A22527F29272}"/>
              </a:ext>
            </a:extLst>
          </p:cNvPr>
          <p:cNvSpPr/>
          <p:nvPr/>
        </p:nvSpPr>
        <p:spPr>
          <a:xfrm>
            <a:off x="838199" y="3207812"/>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0.2</a:t>
            </a:r>
            <a:endParaRPr lang="lt-LT" dirty="0">
              <a:solidFill>
                <a:schemeClr val="tx1"/>
              </a:solidFill>
            </a:endParaRPr>
          </a:p>
        </p:txBody>
      </p:sp>
      <p:sp>
        <p:nvSpPr>
          <p:cNvPr id="7" name="Rectangle 6">
            <a:extLst>
              <a:ext uri="{FF2B5EF4-FFF2-40B4-BE49-F238E27FC236}">
                <a16:creationId xmlns:a16="http://schemas.microsoft.com/office/drawing/2014/main" id="{83C770DD-0F98-C8A0-9E71-2EF8F778F693}"/>
              </a:ext>
            </a:extLst>
          </p:cNvPr>
          <p:cNvSpPr/>
          <p:nvPr/>
        </p:nvSpPr>
        <p:spPr>
          <a:xfrm>
            <a:off x="838198" y="3893838"/>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0.2</a:t>
            </a:r>
            <a:endParaRPr lang="lt-LT" dirty="0">
              <a:solidFill>
                <a:schemeClr val="tx1"/>
              </a:solidFill>
            </a:endParaRPr>
          </a:p>
        </p:txBody>
      </p:sp>
      <p:sp>
        <p:nvSpPr>
          <p:cNvPr id="8" name="Rectangle 7">
            <a:extLst>
              <a:ext uri="{FF2B5EF4-FFF2-40B4-BE49-F238E27FC236}">
                <a16:creationId xmlns:a16="http://schemas.microsoft.com/office/drawing/2014/main" id="{DD4C5829-F0B6-467E-DEB0-C746B14D5413}"/>
              </a:ext>
            </a:extLst>
          </p:cNvPr>
          <p:cNvSpPr/>
          <p:nvPr/>
        </p:nvSpPr>
        <p:spPr>
          <a:xfrm>
            <a:off x="825617" y="4542184"/>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0.5</a:t>
            </a:r>
            <a:endParaRPr lang="lt-LT" dirty="0">
              <a:solidFill>
                <a:schemeClr val="tx1"/>
              </a:solidFill>
            </a:endParaRPr>
          </a:p>
        </p:txBody>
      </p:sp>
      <p:sp>
        <p:nvSpPr>
          <p:cNvPr id="9" name="Rectangle 8">
            <a:extLst>
              <a:ext uri="{FF2B5EF4-FFF2-40B4-BE49-F238E27FC236}">
                <a16:creationId xmlns:a16="http://schemas.microsoft.com/office/drawing/2014/main" id="{32C340BE-87F4-7950-7BC5-B660B2FDBE98}"/>
              </a:ext>
            </a:extLst>
          </p:cNvPr>
          <p:cNvSpPr/>
          <p:nvPr/>
        </p:nvSpPr>
        <p:spPr>
          <a:xfrm>
            <a:off x="825616" y="5228210"/>
            <a:ext cx="644077" cy="499935"/>
          </a:xfrm>
          <a:prstGeom prst="rect">
            <a:avLst/>
          </a:prstGeom>
          <a:noFill/>
          <a:ln>
            <a:solidFill>
              <a:srgbClr val="59C08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0.5</a:t>
            </a:r>
            <a:endParaRPr lang="lt-LT" dirty="0">
              <a:solidFill>
                <a:schemeClr val="tx1"/>
              </a:solidFill>
            </a:endParaRPr>
          </a:p>
        </p:txBody>
      </p:sp>
      <p:sp>
        <p:nvSpPr>
          <p:cNvPr id="10" name="Rectangle 9">
            <a:extLst>
              <a:ext uri="{FF2B5EF4-FFF2-40B4-BE49-F238E27FC236}">
                <a16:creationId xmlns:a16="http://schemas.microsoft.com/office/drawing/2014/main" id="{A9C256FB-2D3A-5A18-D93E-CE8DC9274684}"/>
              </a:ext>
            </a:extLst>
          </p:cNvPr>
          <p:cNvSpPr/>
          <p:nvPr/>
        </p:nvSpPr>
        <p:spPr>
          <a:xfrm>
            <a:off x="9299712" y="4042249"/>
            <a:ext cx="644077" cy="499935"/>
          </a:xfrm>
          <a:prstGeom prst="rect">
            <a:avLst/>
          </a:prstGeom>
          <a:noFill/>
          <a:ln>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0.8</a:t>
            </a:r>
            <a:endParaRPr lang="lt-LT" dirty="0">
              <a:solidFill>
                <a:schemeClr val="tx1"/>
              </a:solidFill>
            </a:endParaRPr>
          </a:p>
        </p:txBody>
      </p:sp>
      <p:sp>
        <p:nvSpPr>
          <p:cNvPr id="11" name="Rectangle 10">
            <a:extLst>
              <a:ext uri="{FF2B5EF4-FFF2-40B4-BE49-F238E27FC236}">
                <a16:creationId xmlns:a16="http://schemas.microsoft.com/office/drawing/2014/main" id="{7F11AC18-0404-CB9C-C4E9-5407C3BD2380}"/>
              </a:ext>
            </a:extLst>
          </p:cNvPr>
          <p:cNvSpPr/>
          <p:nvPr/>
        </p:nvSpPr>
        <p:spPr>
          <a:xfrm>
            <a:off x="9299713" y="5460468"/>
            <a:ext cx="644077" cy="499935"/>
          </a:xfrm>
          <a:prstGeom prst="rect">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0.2</a:t>
            </a:r>
            <a:endParaRPr lang="lt-LT" dirty="0">
              <a:solidFill>
                <a:schemeClr val="tx1"/>
              </a:solidFill>
            </a:endParaRPr>
          </a:p>
        </p:txBody>
      </p:sp>
    </p:spTree>
    <p:extLst>
      <p:ext uri="{BB962C8B-B14F-4D97-AF65-F5344CB8AC3E}">
        <p14:creationId xmlns:p14="http://schemas.microsoft.com/office/powerpoint/2010/main" val="216649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F8BF-BC77-ECEF-6D74-A26DC24C36E5}"/>
              </a:ext>
            </a:extLst>
          </p:cNvPr>
          <p:cNvSpPr>
            <a:spLocks noGrp="1"/>
          </p:cNvSpPr>
          <p:nvPr>
            <p:ph type="title"/>
          </p:nvPr>
        </p:nvSpPr>
        <p:spPr>
          <a:xfrm>
            <a:off x="596348" y="365125"/>
            <a:ext cx="9600948" cy="785249"/>
          </a:xfrm>
        </p:spPr>
        <p:txBody>
          <a:bodyPr>
            <a:normAutofit/>
          </a:bodyPr>
          <a:lstStyle/>
          <a:p>
            <a:r>
              <a:rPr lang="en-GB" sz="2400" b="1" dirty="0"/>
              <a:t>Step 2. Data overview |</a:t>
            </a:r>
            <a:r>
              <a:rPr lang="en-GB" sz="2400" dirty="0"/>
              <a:t> Based on initial data overview, Tickets 5, 2, 9 and 10 seem to be the concerning ones</a:t>
            </a:r>
            <a:endParaRPr lang="lt-LT" sz="2400" dirty="0"/>
          </a:p>
        </p:txBody>
      </p:sp>
      <p:pic>
        <p:nvPicPr>
          <p:cNvPr id="13" name="Picture 12">
            <a:extLst>
              <a:ext uri="{FF2B5EF4-FFF2-40B4-BE49-F238E27FC236}">
                <a16:creationId xmlns:a16="http://schemas.microsoft.com/office/drawing/2014/main" id="{47E82D7D-C5E7-E7E3-9699-AA3DC2403838}"/>
              </a:ext>
            </a:extLst>
          </p:cNvPr>
          <p:cNvPicPr>
            <a:picLocks noChangeAspect="1"/>
          </p:cNvPicPr>
          <p:nvPr/>
        </p:nvPicPr>
        <p:blipFill>
          <a:blip r:embed="rId2"/>
          <a:stretch>
            <a:fillRect/>
          </a:stretch>
        </p:blipFill>
        <p:spPr>
          <a:xfrm>
            <a:off x="838200" y="3798936"/>
            <a:ext cx="10363214" cy="2542229"/>
          </a:xfrm>
          <a:prstGeom prst="rect">
            <a:avLst/>
          </a:prstGeom>
        </p:spPr>
      </p:pic>
      <p:sp>
        <p:nvSpPr>
          <p:cNvPr id="15" name="Rectangle 14">
            <a:extLst>
              <a:ext uri="{FF2B5EF4-FFF2-40B4-BE49-F238E27FC236}">
                <a16:creationId xmlns:a16="http://schemas.microsoft.com/office/drawing/2014/main" id="{6D859860-C6F6-76F5-F053-C2C726FBB425}"/>
              </a:ext>
            </a:extLst>
          </p:cNvPr>
          <p:cNvSpPr/>
          <p:nvPr/>
        </p:nvSpPr>
        <p:spPr>
          <a:xfrm>
            <a:off x="7917084" y="1314941"/>
            <a:ext cx="3678567" cy="23466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5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Tickets 5, 2, 9, and 10 show total support quality scores below the 70% threshold, with a relatively low Brand Bolt score.</a:t>
            </a:r>
          </a:p>
          <a:p>
            <a:pPr marL="285750" indent="-285750">
              <a:buFont typeface="Arial" panose="020B0604020202020204" pitchFamily="34" charset="0"/>
              <a:buChar char="•"/>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All mentioned tickets feature a significant number of negative ratings across multiple evaluation elements, suggesting the need for a deeper analysis.</a:t>
            </a:r>
            <a:endParaRPr lang="lt-LT"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52E9DFBA-1210-A705-799E-D53B1D025BF9}"/>
              </a:ext>
            </a:extLst>
          </p:cNvPr>
          <p:cNvSpPr/>
          <p:nvPr/>
        </p:nvSpPr>
        <p:spPr>
          <a:xfrm>
            <a:off x="596348" y="5422027"/>
            <a:ext cx="10843591" cy="785248"/>
          </a:xfrm>
          <a:prstGeom prst="rect">
            <a:avLst/>
          </a:prstGeom>
          <a:noFill/>
          <a:ln w="28575">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54BCAD9-C84C-0CC5-D229-3E36E62A96B1}"/>
              </a:ext>
            </a:extLst>
          </p:cNvPr>
          <p:cNvPicPr>
            <a:picLocks noChangeAspect="1"/>
          </p:cNvPicPr>
          <p:nvPr/>
        </p:nvPicPr>
        <p:blipFill>
          <a:blip r:embed="rId3"/>
          <a:stretch>
            <a:fillRect/>
          </a:stretch>
        </p:blipFill>
        <p:spPr>
          <a:xfrm>
            <a:off x="5618915" y="1379920"/>
            <a:ext cx="2148758" cy="2189468"/>
          </a:xfrm>
          <a:prstGeom prst="rect">
            <a:avLst/>
          </a:prstGeom>
        </p:spPr>
      </p:pic>
      <p:pic>
        <p:nvPicPr>
          <p:cNvPr id="10" name="Picture 9">
            <a:extLst>
              <a:ext uri="{FF2B5EF4-FFF2-40B4-BE49-F238E27FC236}">
                <a16:creationId xmlns:a16="http://schemas.microsoft.com/office/drawing/2014/main" id="{D8623D3D-FDA3-B637-172A-80190C38FE4A}"/>
              </a:ext>
            </a:extLst>
          </p:cNvPr>
          <p:cNvPicPr>
            <a:picLocks noChangeAspect="1"/>
          </p:cNvPicPr>
          <p:nvPr/>
        </p:nvPicPr>
        <p:blipFill rotWithShape="1">
          <a:blip r:embed="rId4"/>
          <a:srcRect b="4077"/>
          <a:stretch/>
        </p:blipFill>
        <p:spPr>
          <a:xfrm>
            <a:off x="586723" y="1379922"/>
            <a:ext cx="2296424" cy="2189466"/>
          </a:xfrm>
          <a:prstGeom prst="rect">
            <a:avLst/>
          </a:prstGeom>
        </p:spPr>
      </p:pic>
      <p:pic>
        <p:nvPicPr>
          <p:cNvPr id="14" name="Picture 13">
            <a:extLst>
              <a:ext uri="{FF2B5EF4-FFF2-40B4-BE49-F238E27FC236}">
                <a16:creationId xmlns:a16="http://schemas.microsoft.com/office/drawing/2014/main" id="{1EE0D028-3F62-5ECC-3538-F7DEB047E3F8}"/>
              </a:ext>
            </a:extLst>
          </p:cNvPr>
          <p:cNvPicPr>
            <a:picLocks noChangeAspect="1"/>
          </p:cNvPicPr>
          <p:nvPr/>
        </p:nvPicPr>
        <p:blipFill rotWithShape="1">
          <a:blip r:embed="rId5"/>
          <a:srcRect t="3253" b="4427"/>
          <a:stretch/>
        </p:blipFill>
        <p:spPr>
          <a:xfrm>
            <a:off x="3186887" y="1379920"/>
            <a:ext cx="2148758" cy="2189468"/>
          </a:xfrm>
          <a:prstGeom prst="rect">
            <a:avLst/>
          </a:prstGeom>
        </p:spPr>
      </p:pic>
      <p:sp>
        <p:nvSpPr>
          <p:cNvPr id="3" name="Rectangle 2">
            <a:extLst>
              <a:ext uri="{FF2B5EF4-FFF2-40B4-BE49-F238E27FC236}">
                <a16:creationId xmlns:a16="http://schemas.microsoft.com/office/drawing/2014/main" id="{63F0A845-AD5B-9C62-CE61-735DE3BA8363}"/>
              </a:ext>
            </a:extLst>
          </p:cNvPr>
          <p:cNvSpPr/>
          <p:nvPr/>
        </p:nvSpPr>
        <p:spPr>
          <a:xfrm>
            <a:off x="1776991" y="1257067"/>
            <a:ext cx="571574" cy="379709"/>
          </a:xfrm>
          <a:prstGeom prst="rect">
            <a:avLst/>
          </a:prstGeom>
          <a:noFill/>
          <a:ln>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weight</a:t>
            </a:r>
          </a:p>
          <a:p>
            <a:pPr algn="ctr"/>
            <a:r>
              <a:rPr lang="en-GB" sz="1000" dirty="0">
                <a:solidFill>
                  <a:schemeClr val="tx1"/>
                </a:solidFill>
              </a:rPr>
              <a:t>0.8</a:t>
            </a:r>
            <a:endParaRPr lang="lt-LT" sz="1000" dirty="0">
              <a:solidFill>
                <a:schemeClr val="tx1"/>
              </a:solidFill>
            </a:endParaRPr>
          </a:p>
        </p:txBody>
      </p:sp>
      <p:sp>
        <p:nvSpPr>
          <p:cNvPr id="5" name="Plus Sign 4">
            <a:extLst>
              <a:ext uri="{FF2B5EF4-FFF2-40B4-BE49-F238E27FC236}">
                <a16:creationId xmlns:a16="http://schemas.microsoft.com/office/drawing/2014/main" id="{1E2B74BF-ACB0-B596-DFD2-ABAB6C61EEEB}"/>
              </a:ext>
            </a:extLst>
          </p:cNvPr>
          <p:cNvSpPr/>
          <p:nvPr/>
        </p:nvSpPr>
        <p:spPr>
          <a:xfrm>
            <a:off x="2764170" y="2252653"/>
            <a:ext cx="452387" cy="444003"/>
          </a:xfrm>
          <a:prstGeom prst="mathPlus">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EAA94FAB-ECDF-779E-BD94-DA3D36A90EB4}"/>
              </a:ext>
            </a:extLst>
          </p:cNvPr>
          <p:cNvSpPr/>
          <p:nvPr/>
        </p:nvSpPr>
        <p:spPr>
          <a:xfrm>
            <a:off x="4163136" y="1257066"/>
            <a:ext cx="571574" cy="379709"/>
          </a:xfrm>
          <a:prstGeom prst="rect">
            <a:avLst/>
          </a:prstGeom>
          <a:noFill/>
          <a:ln>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weight</a:t>
            </a:r>
          </a:p>
          <a:p>
            <a:pPr algn="ctr"/>
            <a:r>
              <a:rPr lang="en-GB" sz="1000" dirty="0">
                <a:solidFill>
                  <a:schemeClr val="tx1"/>
                </a:solidFill>
              </a:rPr>
              <a:t>0.2</a:t>
            </a:r>
            <a:endParaRPr lang="lt-LT" sz="1000" dirty="0">
              <a:solidFill>
                <a:schemeClr val="tx1"/>
              </a:solidFill>
            </a:endParaRPr>
          </a:p>
        </p:txBody>
      </p:sp>
      <p:sp>
        <p:nvSpPr>
          <p:cNvPr id="7" name="Equals 6">
            <a:extLst>
              <a:ext uri="{FF2B5EF4-FFF2-40B4-BE49-F238E27FC236}">
                <a16:creationId xmlns:a16="http://schemas.microsoft.com/office/drawing/2014/main" id="{EE689FFE-0F5A-2BE8-F8FE-DDB7605F0CEC}"/>
              </a:ext>
            </a:extLst>
          </p:cNvPr>
          <p:cNvSpPr/>
          <p:nvPr/>
        </p:nvSpPr>
        <p:spPr>
          <a:xfrm>
            <a:off x="5185364" y="2252938"/>
            <a:ext cx="452387" cy="444003"/>
          </a:xfrm>
          <a:prstGeom prst="mathEqual">
            <a:avLst/>
          </a:prstGeom>
          <a:noFill/>
          <a:ln>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solidFill>
                <a:schemeClr val="tx1"/>
              </a:solidFill>
            </a:endParaRPr>
          </a:p>
        </p:txBody>
      </p:sp>
      <p:sp>
        <p:nvSpPr>
          <p:cNvPr id="8" name="Rectangle 7">
            <a:extLst>
              <a:ext uri="{FF2B5EF4-FFF2-40B4-BE49-F238E27FC236}">
                <a16:creationId xmlns:a16="http://schemas.microsoft.com/office/drawing/2014/main" id="{E1D6DA29-D60D-2A28-0FB2-1C0624F059BA}"/>
              </a:ext>
            </a:extLst>
          </p:cNvPr>
          <p:cNvSpPr/>
          <p:nvPr/>
        </p:nvSpPr>
        <p:spPr>
          <a:xfrm>
            <a:off x="5657415" y="2773464"/>
            <a:ext cx="2036870" cy="795923"/>
          </a:xfrm>
          <a:prstGeom prst="rect">
            <a:avLst/>
          </a:prstGeom>
          <a:noFill/>
          <a:ln w="28575">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D93BED0E-D401-0598-49FA-C324C6BBA289}"/>
              </a:ext>
            </a:extLst>
          </p:cNvPr>
          <p:cNvSpPr/>
          <p:nvPr/>
        </p:nvSpPr>
        <p:spPr>
          <a:xfrm>
            <a:off x="596348" y="3003013"/>
            <a:ext cx="2036870" cy="582333"/>
          </a:xfrm>
          <a:prstGeom prst="rect">
            <a:avLst/>
          </a:prstGeom>
          <a:noFill/>
          <a:ln w="28575">
            <a:solidFill>
              <a:srgbClr val="31D084"/>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847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1341-4AE9-1FC5-C107-8654A684937F}"/>
              </a:ext>
            </a:extLst>
          </p:cNvPr>
          <p:cNvSpPr>
            <a:spLocks noGrp="1"/>
          </p:cNvSpPr>
          <p:nvPr>
            <p:ph type="title"/>
          </p:nvPr>
        </p:nvSpPr>
        <p:spPr>
          <a:xfrm>
            <a:off x="494468" y="365126"/>
            <a:ext cx="9552358" cy="588604"/>
          </a:xfrm>
        </p:spPr>
        <p:txBody>
          <a:bodyPr>
            <a:noAutofit/>
          </a:bodyPr>
          <a:lstStyle/>
          <a:p>
            <a:r>
              <a:rPr lang="en-GB" sz="2400" b="1" dirty="0"/>
              <a:t>Step 2. Data overview | </a:t>
            </a:r>
            <a:r>
              <a:rPr lang="en-US" sz="2400" dirty="0"/>
              <a:t>boxplot charts were used to reveal outliers of each ticket by using standard deviation (STD)</a:t>
            </a:r>
            <a:endParaRPr lang="lt-LT" sz="2400" dirty="0"/>
          </a:p>
        </p:txBody>
      </p:sp>
      <p:pic>
        <p:nvPicPr>
          <p:cNvPr id="5" name="Picture 4">
            <a:extLst>
              <a:ext uri="{FF2B5EF4-FFF2-40B4-BE49-F238E27FC236}">
                <a16:creationId xmlns:a16="http://schemas.microsoft.com/office/drawing/2014/main" id="{1D3902C4-6772-5230-C235-157F1FF83A2D}"/>
              </a:ext>
            </a:extLst>
          </p:cNvPr>
          <p:cNvPicPr>
            <a:picLocks noChangeAspect="1"/>
          </p:cNvPicPr>
          <p:nvPr/>
        </p:nvPicPr>
        <p:blipFill rotWithShape="1">
          <a:blip r:embed="rId3"/>
          <a:srcRect t="212"/>
          <a:stretch/>
        </p:blipFill>
        <p:spPr>
          <a:xfrm>
            <a:off x="494467" y="1101212"/>
            <a:ext cx="6260294" cy="5606547"/>
          </a:xfrm>
          <a:prstGeom prst="rect">
            <a:avLst/>
          </a:prstGeom>
        </p:spPr>
      </p:pic>
      <p:sp>
        <p:nvSpPr>
          <p:cNvPr id="6" name="Rectangle 5">
            <a:extLst>
              <a:ext uri="{FF2B5EF4-FFF2-40B4-BE49-F238E27FC236}">
                <a16:creationId xmlns:a16="http://schemas.microsoft.com/office/drawing/2014/main" id="{41CC4020-F87D-B78A-5901-A96F0C1655CB}"/>
              </a:ext>
            </a:extLst>
          </p:cNvPr>
          <p:cNvSpPr/>
          <p:nvPr/>
        </p:nvSpPr>
        <p:spPr>
          <a:xfrm>
            <a:off x="2300748" y="2015613"/>
            <a:ext cx="432620"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46428BC9-4CF7-316B-9B85-F139061AA52A}"/>
              </a:ext>
            </a:extLst>
          </p:cNvPr>
          <p:cNvSpPr/>
          <p:nvPr/>
        </p:nvSpPr>
        <p:spPr>
          <a:xfrm>
            <a:off x="3986983" y="2015613"/>
            <a:ext cx="432620"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8" name="Rectangle 7">
            <a:extLst>
              <a:ext uri="{FF2B5EF4-FFF2-40B4-BE49-F238E27FC236}">
                <a16:creationId xmlns:a16="http://schemas.microsoft.com/office/drawing/2014/main" id="{C7985A4F-6BA0-F2F9-7917-E72E4EF994CC}"/>
              </a:ext>
            </a:extLst>
          </p:cNvPr>
          <p:cNvSpPr/>
          <p:nvPr/>
        </p:nvSpPr>
        <p:spPr>
          <a:xfrm>
            <a:off x="5123888" y="2015613"/>
            <a:ext cx="432620"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9" name="Rectangle 8">
            <a:extLst>
              <a:ext uri="{FF2B5EF4-FFF2-40B4-BE49-F238E27FC236}">
                <a16:creationId xmlns:a16="http://schemas.microsoft.com/office/drawing/2014/main" id="{3B794980-587D-CF12-CC0B-168F29484DD9}"/>
              </a:ext>
            </a:extLst>
          </p:cNvPr>
          <p:cNvSpPr/>
          <p:nvPr/>
        </p:nvSpPr>
        <p:spPr>
          <a:xfrm>
            <a:off x="6243485" y="2015613"/>
            <a:ext cx="432620"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0" name="Rectangle 9">
            <a:extLst>
              <a:ext uri="{FF2B5EF4-FFF2-40B4-BE49-F238E27FC236}">
                <a16:creationId xmlns:a16="http://schemas.microsoft.com/office/drawing/2014/main" id="{AAA72D98-814B-66E5-3527-D9AAC1F2A2E5}"/>
              </a:ext>
            </a:extLst>
          </p:cNvPr>
          <p:cNvSpPr/>
          <p:nvPr/>
        </p:nvSpPr>
        <p:spPr>
          <a:xfrm>
            <a:off x="7035177" y="4269860"/>
            <a:ext cx="4579081" cy="21139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Ticket 2 lacks data distribution and has a 0% STD.</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Tickets 5 and 9 exhibit a relatively wide STD range and a total support quality score below 70%.</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Although Ticket 7 has a relatively high total support quality score, its STD is notably wide.</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All of these tickets are recommended for deeper analysis.</a:t>
            </a:r>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49EF6773-2EAA-5157-7A75-18E674255C83}"/>
              </a:ext>
            </a:extLst>
          </p:cNvPr>
          <p:cNvGraphicFramePr>
            <a:graphicFrameLocks noGrp="1"/>
          </p:cNvGraphicFramePr>
          <p:nvPr>
            <p:extLst>
              <p:ext uri="{D42A27DB-BD31-4B8C-83A1-F6EECF244321}">
                <p14:modId xmlns:p14="http://schemas.microsoft.com/office/powerpoint/2010/main" val="2191262671"/>
              </p:ext>
            </p:extLst>
          </p:nvPr>
        </p:nvGraphicFramePr>
        <p:xfrm>
          <a:off x="7131083" y="1327257"/>
          <a:ext cx="4362012" cy="2682240"/>
        </p:xfrm>
        <a:graphic>
          <a:graphicData uri="http://schemas.openxmlformats.org/drawingml/2006/table">
            <a:tbl>
              <a:tblPr firstRow="1" bandRow="1">
                <a:tableStyleId>{68D230F3-CF80-4859-8CE7-A43EE81993B5}</a:tableStyleId>
              </a:tblPr>
              <a:tblGrid>
                <a:gridCol w="1000341">
                  <a:extLst>
                    <a:ext uri="{9D8B030D-6E8A-4147-A177-3AD203B41FA5}">
                      <a16:colId xmlns:a16="http://schemas.microsoft.com/office/drawing/2014/main" val="662150169"/>
                    </a:ext>
                  </a:extLst>
                </a:gridCol>
                <a:gridCol w="1578266">
                  <a:extLst>
                    <a:ext uri="{9D8B030D-6E8A-4147-A177-3AD203B41FA5}">
                      <a16:colId xmlns:a16="http://schemas.microsoft.com/office/drawing/2014/main" val="1602588741"/>
                    </a:ext>
                  </a:extLst>
                </a:gridCol>
                <a:gridCol w="1783405">
                  <a:extLst>
                    <a:ext uri="{9D8B030D-6E8A-4147-A177-3AD203B41FA5}">
                      <a16:colId xmlns:a16="http://schemas.microsoft.com/office/drawing/2014/main" val="3283879617"/>
                    </a:ext>
                  </a:extLst>
                </a:gridCol>
              </a:tblGrid>
              <a:tr h="306127">
                <a:tc>
                  <a:txBody>
                    <a:bodyPr/>
                    <a:lstStyle/>
                    <a:p>
                      <a:r>
                        <a:rPr lang="en-GB" sz="1000" dirty="0"/>
                        <a:t>Ticket No.</a:t>
                      </a:r>
                      <a:endParaRPr lang="lt-LT" sz="1000" dirty="0"/>
                    </a:p>
                  </a:txBody>
                  <a:tcPr/>
                </a:tc>
                <a:tc>
                  <a:txBody>
                    <a:bodyPr/>
                    <a:lstStyle/>
                    <a:p>
                      <a:pPr algn="ctr"/>
                      <a:r>
                        <a:rPr lang="en-GB" sz="1000" dirty="0"/>
                        <a:t>Average of Total Support Quality score</a:t>
                      </a:r>
                      <a:endParaRPr lang="lt-LT" sz="1000" dirty="0"/>
                    </a:p>
                  </a:txBody>
                  <a:tcPr/>
                </a:tc>
                <a:tc>
                  <a:txBody>
                    <a:bodyPr/>
                    <a:lstStyle/>
                    <a:p>
                      <a:pPr algn="ctr"/>
                      <a:r>
                        <a:rPr lang="en-GB" sz="1000" dirty="0"/>
                        <a:t>STD of Total Support Quality score</a:t>
                      </a:r>
                      <a:endParaRPr lang="lt-LT" sz="1000" dirty="0"/>
                    </a:p>
                  </a:txBody>
                  <a:tcPr/>
                </a:tc>
                <a:extLst>
                  <a:ext uri="{0D108BD9-81ED-4DB2-BD59-A6C34878D82A}">
                    <a16:rowId xmlns:a16="http://schemas.microsoft.com/office/drawing/2014/main" val="3513784934"/>
                  </a:ext>
                </a:extLst>
              </a:tr>
              <a:tr h="176612">
                <a:tc>
                  <a:txBody>
                    <a:bodyPr/>
                    <a:lstStyle/>
                    <a:p>
                      <a:r>
                        <a:rPr lang="en-GB" sz="900" dirty="0"/>
                        <a:t>Ticket 1</a:t>
                      </a:r>
                      <a:endParaRPr lang="lt-LT" sz="900" dirty="0"/>
                    </a:p>
                  </a:txBody>
                  <a:tcPr>
                    <a:lnB w="12700" cap="flat" cmpd="sng" algn="ctr">
                      <a:noFill/>
                      <a:prstDash val="solid"/>
                      <a:round/>
                      <a:headEnd type="none" w="med" len="med"/>
                      <a:tailEnd type="none" w="med" len="med"/>
                    </a:lnB>
                    <a:noFill/>
                  </a:tcPr>
                </a:tc>
                <a:tc>
                  <a:txBody>
                    <a:bodyPr/>
                    <a:lstStyle/>
                    <a:p>
                      <a:pPr algn="ctr"/>
                      <a:r>
                        <a:rPr lang="en-GB" sz="900" dirty="0"/>
                        <a:t>81%</a:t>
                      </a:r>
                      <a:endParaRPr lang="lt-LT" sz="900" dirty="0"/>
                    </a:p>
                  </a:txBody>
                  <a:tcPr>
                    <a:lnB w="12700" cap="flat" cmpd="sng" algn="ctr">
                      <a:noFill/>
                      <a:prstDash val="solid"/>
                      <a:round/>
                      <a:headEnd type="none" w="med" len="med"/>
                      <a:tailEnd type="none" w="med" len="med"/>
                    </a:lnB>
                    <a:noFill/>
                  </a:tcPr>
                </a:tc>
                <a:tc>
                  <a:txBody>
                    <a:bodyPr/>
                    <a:lstStyle/>
                    <a:p>
                      <a:pPr algn="ctr"/>
                      <a:r>
                        <a:rPr lang="en-GB" sz="900" dirty="0"/>
                        <a:t>20%</a:t>
                      </a:r>
                      <a:endParaRPr lang="lt-LT" sz="9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6612">
                <a:tc>
                  <a:txBody>
                    <a:bodyPr/>
                    <a:lstStyle/>
                    <a:p>
                      <a:r>
                        <a:rPr lang="en-GB" sz="900" dirty="0"/>
                        <a:t>Ticket 10</a:t>
                      </a:r>
                      <a:endParaRPr lang="lt-LT" sz="900" dirty="0"/>
                    </a:p>
                  </a:txBody>
                  <a:tcPr>
                    <a:lnT w="12700" cap="flat" cmpd="sng" algn="ctr">
                      <a:noFill/>
                      <a:prstDash val="solid"/>
                      <a:round/>
                      <a:headEnd type="none" w="med" len="med"/>
                      <a:tailEnd type="none" w="med" len="med"/>
                    </a:lnT>
                    <a:noFill/>
                  </a:tcPr>
                </a:tc>
                <a:tc>
                  <a:txBody>
                    <a:bodyPr/>
                    <a:lstStyle/>
                    <a:p>
                      <a:pPr algn="ctr"/>
                      <a:r>
                        <a:rPr lang="en-GB" sz="900" dirty="0"/>
                        <a:t>65%</a:t>
                      </a:r>
                      <a:endParaRPr lang="lt-LT" sz="900" dirty="0"/>
                    </a:p>
                  </a:txBody>
                  <a:tcPr>
                    <a:lnT w="12700" cap="flat" cmpd="sng" algn="ctr">
                      <a:noFill/>
                      <a:prstDash val="solid"/>
                      <a:round/>
                      <a:headEnd type="none" w="med" len="med"/>
                      <a:tailEnd type="none" w="med" len="med"/>
                    </a:lnT>
                    <a:noFill/>
                  </a:tcPr>
                </a:tc>
                <a:tc>
                  <a:txBody>
                    <a:bodyPr/>
                    <a:lstStyle/>
                    <a:p>
                      <a:pPr algn="ctr"/>
                      <a:r>
                        <a:rPr lang="en-GB" sz="900" dirty="0"/>
                        <a:t>14%</a:t>
                      </a:r>
                      <a:endParaRPr lang="lt-LT" sz="9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6612">
                <a:tc>
                  <a:txBody>
                    <a:bodyPr/>
                    <a:lstStyle/>
                    <a:p>
                      <a:r>
                        <a:rPr lang="en-GB" sz="900" dirty="0"/>
                        <a:t>Ticket 2</a:t>
                      </a:r>
                      <a:endParaRPr lang="lt-LT" sz="900" dirty="0"/>
                    </a:p>
                  </a:txBody>
                  <a:tcPr>
                    <a:noFill/>
                  </a:tcPr>
                </a:tc>
                <a:tc>
                  <a:txBody>
                    <a:bodyPr/>
                    <a:lstStyle/>
                    <a:p>
                      <a:pPr algn="ctr"/>
                      <a:r>
                        <a:rPr lang="en-GB" sz="900" dirty="0"/>
                        <a:t>66%</a:t>
                      </a:r>
                      <a:endParaRPr lang="lt-LT" sz="900" dirty="0"/>
                    </a:p>
                  </a:txBody>
                  <a:tcPr>
                    <a:noFill/>
                  </a:tcPr>
                </a:tc>
                <a:tc>
                  <a:txBody>
                    <a:bodyPr/>
                    <a:lstStyle/>
                    <a:p>
                      <a:pPr algn="ctr"/>
                      <a:r>
                        <a:rPr lang="en-GB" sz="900" dirty="0"/>
                        <a:t>0%</a:t>
                      </a:r>
                      <a:endParaRPr lang="lt-LT" sz="900" dirty="0"/>
                    </a:p>
                  </a:txBody>
                  <a:tcPr>
                    <a:noFill/>
                  </a:tcPr>
                </a:tc>
                <a:extLst>
                  <a:ext uri="{0D108BD9-81ED-4DB2-BD59-A6C34878D82A}">
                    <a16:rowId xmlns:a16="http://schemas.microsoft.com/office/drawing/2014/main" val="1932014540"/>
                  </a:ext>
                </a:extLst>
              </a:tr>
              <a:tr h="176612">
                <a:tc>
                  <a:txBody>
                    <a:bodyPr/>
                    <a:lstStyle/>
                    <a:p>
                      <a:r>
                        <a:rPr lang="en-GB" sz="900" dirty="0"/>
                        <a:t>Ticket 3</a:t>
                      </a:r>
                      <a:endParaRPr lang="lt-LT" sz="900" dirty="0"/>
                    </a:p>
                  </a:txBody>
                  <a:tcPr>
                    <a:noFill/>
                  </a:tcPr>
                </a:tc>
                <a:tc>
                  <a:txBody>
                    <a:bodyPr/>
                    <a:lstStyle/>
                    <a:p>
                      <a:pPr algn="ctr"/>
                      <a:r>
                        <a:rPr lang="en-GB" sz="900" dirty="0"/>
                        <a:t>79%</a:t>
                      </a:r>
                      <a:endParaRPr lang="lt-LT" sz="900" dirty="0"/>
                    </a:p>
                  </a:txBody>
                  <a:tcPr>
                    <a:noFill/>
                  </a:tcPr>
                </a:tc>
                <a:tc>
                  <a:txBody>
                    <a:bodyPr/>
                    <a:lstStyle/>
                    <a:p>
                      <a:pPr algn="ctr"/>
                      <a:r>
                        <a:rPr lang="en-GB" sz="900" dirty="0"/>
                        <a:t>18%</a:t>
                      </a:r>
                      <a:endParaRPr lang="lt-LT" sz="900" dirty="0"/>
                    </a:p>
                  </a:txBody>
                  <a:tcPr>
                    <a:noFill/>
                  </a:tcPr>
                </a:tc>
                <a:extLst>
                  <a:ext uri="{0D108BD9-81ED-4DB2-BD59-A6C34878D82A}">
                    <a16:rowId xmlns:a16="http://schemas.microsoft.com/office/drawing/2014/main" val="861415238"/>
                  </a:ext>
                </a:extLst>
              </a:tr>
              <a:tr h="176612">
                <a:tc>
                  <a:txBody>
                    <a:bodyPr/>
                    <a:lstStyle/>
                    <a:p>
                      <a:r>
                        <a:rPr lang="en-GB" sz="900" dirty="0"/>
                        <a:t>Ticket 4</a:t>
                      </a:r>
                      <a:endParaRPr lang="lt-LT" sz="900" dirty="0"/>
                    </a:p>
                  </a:txBody>
                  <a:tcPr>
                    <a:noFill/>
                  </a:tcPr>
                </a:tc>
                <a:tc>
                  <a:txBody>
                    <a:bodyPr/>
                    <a:lstStyle/>
                    <a:p>
                      <a:pPr algn="ctr"/>
                      <a:r>
                        <a:rPr lang="en-GB" sz="900" dirty="0"/>
                        <a:t>80%</a:t>
                      </a:r>
                      <a:endParaRPr lang="lt-LT" sz="900" dirty="0"/>
                    </a:p>
                  </a:txBody>
                  <a:tcPr>
                    <a:noFill/>
                  </a:tcPr>
                </a:tc>
                <a:tc>
                  <a:txBody>
                    <a:bodyPr/>
                    <a:lstStyle/>
                    <a:p>
                      <a:pPr algn="ctr"/>
                      <a:r>
                        <a:rPr lang="en-GB" sz="900" dirty="0"/>
                        <a:t>21%</a:t>
                      </a:r>
                      <a:endParaRPr lang="lt-LT" sz="900" dirty="0"/>
                    </a:p>
                  </a:txBody>
                  <a:tcPr>
                    <a:noFill/>
                  </a:tcPr>
                </a:tc>
                <a:extLst>
                  <a:ext uri="{0D108BD9-81ED-4DB2-BD59-A6C34878D82A}">
                    <a16:rowId xmlns:a16="http://schemas.microsoft.com/office/drawing/2014/main" val="1439758247"/>
                  </a:ext>
                </a:extLst>
              </a:tr>
              <a:tr h="176612">
                <a:tc>
                  <a:txBody>
                    <a:bodyPr/>
                    <a:lstStyle/>
                    <a:p>
                      <a:r>
                        <a:rPr lang="en-GB" sz="900" dirty="0"/>
                        <a:t>Ticket 5</a:t>
                      </a:r>
                      <a:endParaRPr lang="lt-LT" sz="900" dirty="0"/>
                    </a:p>
                  </a:txBody>
                  <a:tcPr>
                    <a:noFill/>
                  </a:tcPr>
                </a:tc>
                <a:tc>
                  <a:txBody>
                    <a:bodyPr/>
                    <a:lstStyle/>
                    <a:p>
                      <a:pPr algn="ctr"/>
                      <a:r>
                        <a:rPr lang="en-GB" sz="900" dirty="0"/>
                        <a:t>69%</a:t>
                      </a:r>
                      <a:endParaRPr lang="lt-LT" sz="900" dirty="0"/>
                    </a:p>
                  </a:txBody>
                  <a:tcPr>
                    <a:noFill/>
                  </a:tcPr>
                </a:tc>
                <a:tc>
                  <a:txBody>
                    <a:bodyPr/>
                    <a:lstStyle/>
                    <a:p>
                      <a:pPr algn="ctr"/>
                      <a:r>
                        <a:rPr lang="en-GB" sz="900" dirty="0"/>
                        <a:t>29%</a:t>
                      </a:r>
                      <a:endParaRPr lang="lt-LT" sz="900" dirty="0"/>
                    </a:p>
                  </a:txBody>
                  <a:tcPr>
                    <a:noFill/>
                  </a:tcPr>
                </a:tc>
                <a:extLst>
                  <a:ext uri="{0D108BD9-81ED-4DB2-BD59-A6C34878D82A}">
                    <a16:rowId xmlns:a16="http://schemas.microsoft.com/office/drawing/2014/main" val="3268677939"/>
                  </a:ext>
                </a:extLst>
              </a:tr>
              <a:tr h="176612">
                <a:tc>
                  <a:txBody>
                    <a:bodyPr/>
                    <a:lstStyle/>
                    <a:p>
                      <a:r>
                        <a:rPr lang="en-GB" sz="900" dirty="0"/>
                        <a:t>Ticket 6</a:t>
                      </a:r>
                      <a:endParaRPr lang="lt-LT" sz="900" dirty="0"/>
                    </a:p>
                  </a:txBody>
                  <a:tcPr>
                    <a:noFill/>
                  </a:tcPr>
                </a:tc>
                <a:tc>
                  <a:txBody>
                    <a:bodyPr/>
                    <a:lstStyle/>
                    <a:p>
                      <a:pPr algn="ctr"/>
                      <a:r>
                        <a:rPr lang="en-GB" sz="900" dirty="0"/>
                        <a:t>84%</a:t>
                      </a:r>
                      <a:endParaRPr lang="lt-LT" sz="900" dirty="0"/>
                    </a:p>
                  </a:txBody>
                  <a:tcPr>
                    <a:noFill/>
                  </a:tcPr>
                </a:tc>
                <a:tc>
                  <a:txBody>
                    <a:bodyPr/>
                    <a:lstStyle/>
                    <a:p>
                      <a:pPr algn="ctr"/>
                      <a:r>
                        <a:rPr lang="en-GB" sz="900" dirty="0"/>
                        <a:t>16%</a:t>
                      </a:r>
                      <a:endParaRPr lang="lt-LT" sz="900" dirty="0"/>
                    </a:p>
                  </a:txBody>
                  <a:tcPr>
                    <a:noFill/>
                  </a:tcPr>
                </a:tc>
                <a:extLst>
                  <a:ext uri="{0D108BD9-81ED-4DB2-BD59-A6C34878D82A}">
                    <a16:rowId xmlns:a16="http://schemas.microsoft.com/office/drawing/2014/main" val="281740191"/>
                  </a:ext>
                </a:extLst>
              </a:tr>
              <a:tr h="176612">
                <a:tc>
                  <a:txBody>
                    <a:bodyPr/>
                    <a:lstStyle/>
                    <a:p>
                      <a:r>
                        <a:rPr lang="en-GB" sz="900" dirty="0"/>
                        <a:t>Ticket 7</a:t>
                      </a:r>
                      <a:endParaRPr lang="lt-LT" sz="900" dirty="0"/>
                    </a:p>
                  </a:txBody>
                  <a:tcPr>
                    <a:noFill/>
                  </a:tcPr>
                </a:tc>
                <a:tc>
                  <a:txBody>
                    <a:bodyPr/>
                    <a:lstStyle/>
                    <a:p>
                      <a:pPr algn="ctr"/>
                      <a:r>
                        <a:rPr lang="en-GB" sz="900" dirty="0"/>
                        <a:t>82%</a:t>
                      </a:r>
                      <a:endParaRPr lang="lt-LT" sz="900" dirty="0"/>
                    </a:p>
                  </a:txBody>
                  <a:tcPr>
                    <a:noFill/>
                  </a:tcPr>
                </a:tc>
                <a:tc>
                  <a:txBody>
                    <a:bodyPr/>
                    <a:lstStyle/>
                    <a:p>
                      <a:pPr algn="ctr"/>
                      <a:r>
                        <a:rPr lang="en-GB" sz="900" dirty="0"/>
                        <a:t>27%</a:t>
                      </a:r>
                      <a:endParaRPr lang="lt-LT" sz="900" dirty="0"/>
                    </a:p>
                  </a:txBody>
                  <a:tcPr>
                    <a:noFill/>
                  </a:tcPr>
                </a:tc>
                <a:extLst>
                  <a:ext uri="{0D108BD9-81ED-4DB2-BD59-A6C34878D82A}">
                    <a16:rowId xmlns:a16="http://schemas.microsoft.com/office/drawing/2014/main" val="702112782"/>
                  </a:ext>
                </a:extLst>
              </a:tr>
              <a:tr h="176612">
                <a:tc>
                  <a:txBody>
                    <a:bodyPr/>
                    <a:lstStyle/>
                    <a:p>
                      <a:r>
                        <a:rPr lang="en-GB" sz="900" dirty="0"/>
                        <a:t>Ticket 8</a:t>
                      </a:r>
                      <a:endParaRPr lang="lt-LT" sz="900" dirty="0"/>
                    </a:p>
                  </a:txBody>
                  <a:tcPr>
                    <a:noFill/>
                  </a:tcPr>
                </a:tc>
                <a:tc>
                  <a:txBody>
                    <a:bodyPr/>
                    <a:lstStyle/>
                    <a:p>
                      <a:pPr algn="ctr"/>
                      <a:r>
                        <a:rPr lang="en-GB" sz="900" dirty="0"/>
                        <a:t>82%</a:t>
                      </a:r>
                      <a:endParaRPr lang="lt-LT" sz="900" dirty="0"/>
                    </a:p>
                  </a:txBody>
                  <a:tcPr>
                    <a:noFill/>
                  </a:tcPr>
                </a:tc>
                <a:tc>
                  <a:txBody>
                    <a:bodyPr/>
                    <a:lstStyle/>
                    <a:p>
                      <a:pPr algn="ctr"/>
                      <a:r>
                        <a:rPr lang="en-GB" sz="900" dirty="0"/>
                        <a:t>23%</a:t>
                      </a:r>
                      <a:endParaRPr lang="lt-LT" sz="900" dirty="0"/>
                    </a:p>
                  </a:txBody>
                  <a:tcPr>
                    <a:noFill/>
                  </a:tcPr>
                </a:tc>
                <a:extLst>
                  <a:ext uri="{0D108BD9-81ED-4DB2-BD59-A6C34878D82A}">
                    <a16:rowId xmlns:a16="http://schemas.microsoft.com/office/drawing/2014/main" val="3948546229"/>
                  </a:ext>
                </a:extLst>
              </a:tr>
              <a:tr h="176612">
                <a:tc>
                  <a:txBody>
                    <a:bodyPr/>
                    <a:lstStyle/>
                    <a:p>
                      <a:r>
                        <a:rPr lang="en-GB" sz="900" dirty="0"/>
                        <a:t>Ticket 9</a:t>
                      </a:r>
                      <a:endParaRPr lang="lt-LT" sz="900" dirty="0"/>
                    </a:p>
                  </a:txBody>
                  <a:tcPr>
                    <a:noFill/>
                  </a:tcPr>
                </a:tc>
                <a:tc>
                  <a:txBody>
                    <a:bodyPr/>
                    <a:lstStyle/>
                    <a:p>
                      <a:pPr algn="ctr"/>
                      <a:r>
                        <a:rPr lang="en-GB" sz="900" dirty="0"/>
                        <a:t>63%</a:t>
                      </a:r>
                      <a:endParaRPr lang="lt-LT" sz="900" dirty="0"/>
                    </a:p>
                  </a:txBody>
                  <a:tcPr>
                    <a:noFill/>
                  </a:tcPr>
                </a:tc>
                <a:tc>
                  <a:txBody>
                    <a:bodyPr/>
                    <a:lstStyle/>
                    <a:p>
                      <a:pPr algn="ctr"/>
                      <a:r>
                        <a:rPr lang="en-GB" sz="900" dirty="0"/>
                        <a:t>24%</a:t>
                      </a:r>
                      <a:endParaRPr lang="lt-LT" sz="900" dirty="0"/>
                    </a:p>
                  </a:txBody>
                  <a:tcPr>
                    <a:noFill/>
                  </a:tcPr>
                </a:tc>
                <a:extLst>
                  <a:ext uri="{0D108BD9-81ED-4DB2-BD59-A6C34878D82A}">
                    <a16:rowId xmlns:a16="http://schemas.microsoft.com/office/drawing/2014/main" val="4192476109"/>
                  </a:ext>
                </a:extLst>
              </a:tr>
            </a:tbl>
          </a:graphicData>
        </a:graphic>
      </p:graphicFrame>
      <p:sp>
        <p:nvSpPr>
          <p:cNvPr id="4" name="Rectangle 3">
            <a:extLst>
              <a:ext uri="{FF2B5EF4-FFF2-40B4-BE49-F238E27FC236}">
                <a16:creationId xmlns:a16="http://schemas.microsoft.com/office/drawing/2014/main" id="{2123557A-DDCF-3F13-6267-0C0E3CC3827A}"/>
              </a:ext>
            </a:extLst>
          </p:cNvPr>
          <p:cNvSpPr/>
          <p:nvPr/>
        </p:nvSpPr>
        <p:spPr>
          <a:xfrm rot="5400000">
            <a:off x="9211505" y="5606"/>
            <a:ext cx="201166"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2" name="Rectangle 11">
            <a:extLst>
              <a:ext uri="{FF2B5EF4-FFF2-40B4-BE49-F238E27FC236}">
                <a16:creationId xmlns:a16="http://schemas.microsoft.com/office/drawing/2014/main" id="{D12A0AAF-A310-22C4-B7A8-323F0FD6A6A6}"/>
              </a:ext>
            </a:extLst>
          </p:cNvPr>
          <p:cNvSpPr/>
          <p:nvPr/>
        </p:nvSpPr>
        <p:spPr>
          <a:xfrm rot="5400000">
            <a:off x="9211504" y="694157"/>
            <a:ext cx="201166"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3" name="Rectangle 12">
            <a:extLst>
              <a:ext uri="{FF2B5EF4-FFF2-40B4-BE49-F238E27FC236}">
                <a16:creationId xmlns:a16="http://schemas.microsoft.com/office/drawing/2014/main" id="{353C83FE-152D-1385-2318-DF0453120282}"/>
              </a:ext>
            </a:extLst>
          </p:cNvPr>
          <p:cNvSpPr/>
          <p:nvPr/>
        </p:nvSpPr>
        <p:spPr>
          <a:xfrm rot="5400000">
            <a:off x="9211502" y="1593910"/>
            <a:ext cx="201167"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4" name="Rectangle 13">
            <a:extLst>
              <a:ext uri="{FF2B5EF4-FFF2-40B4-BE49-F238E27FC236}">
                <a16:creationId xmlns:a16="http://schemas.microsoft.com/office/drawing/2014/main" id="{E836F4AE-880B-B38E-57A7-21833E419D6E}"/>
              </a:ext>
            </a:extLst>
          </p:cNvPr>
          <p:cNvSpPr/>
          <p:nvPr/>
        </p:nvSpPr>
        <p:spPr>
          <a:xfrm rot="5400000">
            <a:off x="9211502" y="1155688"/>
            <a:ext cx="201167" cy="45790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Tree>
    <p:extLst>
      <p:ext uri="{BB962C8B-B14F-4D97-AF65-F5344CB8AC3E}">
        <p14:creationId xmlns:p14="http://schemas.microsoft.com/office/powerpoint/2010/main" val="327477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2 </a:t>
            </a:r>
            <a:r>
              <a:rPr lang="en-US" sz="2400" dirty="0"/>
              <a:t>indicates that there is no data distribution present as all data points are identical</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2"/>
          <a:stretch>
            <a:fillRect/>
          </a:stretch>
        </p:blipFill>
        <p:spPr>
          <a:xfrm>
            <a:off x="838200" y="4005412"/>
            <a:ext cx="10363214" cy="2542229"/>
          </a:xfrm>
          <a:prstGeom prst="rect">
            <a:avLst/>
          </a:prstGeom>
        </p:spPr>
      </p:pic>
      <p:sp>
        <p:nvSpPr>
          <p:cNvPr id="5" name="Rectangle 4">
            <a:extLst>
              <a:ext uri="{FF2B5EF4-FFF2-40B4-BE49-F238E27FC236}">
                <a16:creationId xmlns:a16="http://schemas.microsoft.com/office/drawing/2014/main" id="{7CD711E0-0E46-50A3-8B3A-A2EA3E9D72EE}"/>
              </a:ext>
            </a:extLst>
          </p:cNvPr>
          <p:cNvSpPr/>
          <p:nvPr/>
        </p:nvSpPr>
        <p:spPr>
          <a:xfrm>
            <a:off x="668594" y="4542503"/>
            <a:ext cx="10717161" cy="1130710"/>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DC827FD6-AFB0-CF0F-A465-8C0FE135CF02}"/>
              </a:ext>
            </a:extLst>
          </p:cNvPr>
          <p:cNvSpPr/>
          <p:nvPr/>
        </p:nvSpPr>
        <p:spPr>
          <a:xfrm>
            <a:off x="820994" y="5840360"/>
            <a:ext cx="10717161" cy="566875"/>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5628503"/>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5" name="Group 14">
            <a:extLst>
              <a:ext uri="{FF2B5EF4-FFF2-40B4-BE49-F238E27FC236}">
                <a16:creationId xmlns:a16="http://schemas.microsoft.com/office/drawing/2014/main" id="{F9A001BB-A717-54B0-0BFE-B5D23FE4CCEB}"/>
              </a:ext>
            </a:extLst>
          </p:cNvPr>
          <p:cNvGrpSpPr/>
          <p:nvPr/>
        </p:nvGrpSpPr>
        <p:grpSpPr>
          <a:xfrm>
            <a:off x="3228915" y="1437161"/>
            <a:ext cx="3702238" cy="2338412"/>
            <a:chOff x="2104202" y="1431026"/>
            <a:chExt cx="4037693" cy="2338412"/>
          </a:xfrm>
        </p:grpSpPr>
        <p:pic>
          <p:nvPicPr>
            <p:cNvPr id="8" name="Picture 7">
              <a:extLst>
                <a:ext uri="{FF2B5EF4-FFF2-40B4-BE49-F238E27FC236}">
                  <a16:creationId xmlns:a16="http://schemas.microsoft.com/office/drawing/2014/main" id="{BEE64816-C29A-BBC2-5990-6DFB63D73A64}"/>
                </a:ext>
              </a:extLst>
            </p:cNvPr>
            <p:cNvPicPr>
              <a:picLocks noChangeAspect="1"/>
            </p:cNvPicPr>
            <p:nvPr/>
          </p:nvPicPr>
          <p:blipFill>
            <a:blip r:embed="rId3"/>
            <a:stretch>
              <a:fillRect/>
            </a:stretch>
          </p:blipFill>
          <p:spPr>
            <a:xfrm>
              <a:off x="2104202" y="1494078"/>
              <a:ext cx="2019742" cy="2191354"/>
            </a:xfrm>
            <a:prstGeom prst="rect">
              <a:avLst/>
            </a:prstGeom>
          </p:spPr>
        </p:pic>
        <p:pic>
          <p:nvPicPr>
            <p:cNvPr id="10" name="Picture 9">
              <a:extLst>
                <a:ext uri="{FF2B5EF4-FFF2-40B4-BE49-F238E27FC236}">
                  <a16:creationId xmlns:a16="http://schemas.microsoft.com/office/drawing/2014/main" id="{7289BEB0-C096-A711-C293-310FDB079A41}"/>
                </a:ext>
              </a:extLst>
            </p:cNvPr>
            <p:cNvPicPr>
              <a:picLocks noChangeAspect="1"/>
            </p:cNvPicPr>
            <p:nvPr/>
          </p:nvPicPr>
          <p:blipFill>
            <a:blip r:embed="rId4"/>
            <a:stretch>
              <a:fillRect/>
            </a:stretch>
          </p:blipFill>
          <p:spPr>
            <a:xfrm>
              <a:off x="4205136" y="1792224"/>
              <a:ext cx="1834045" cy="1893208"/>
            </a:xfrm>
            <a:prstGeom prst="rect">
              <a:avLst/>
            </a:prstGeom>
          </p:spPr>
        </p:pic>
        <p:pic>
          <p:nvPicPr>
            <p:cNvPr id="11" name="Picture 10">
              <a:extLst>
                <a:ext uri="{FF2B5EF4-FFF2-40B4-BE49-F238E27FC236}">
                  <a16:creationId xmlns:a16="http://schemas.microsoft.com/office/drawing/2014/main" id="{DA14C711-D337-A746-F4CC-7E4B88D6533A}"/>
                </a:ext>
              </a:extLst>
            </p:cNvPr>
            <p:cNvPicPr>
              <a:picLocks noChangeAspect="1"/>
            </p:cNvPicPr>
            <p:nvPr/>
          </p:nvPicPr>
          <p:blipFill rotWithShape="1">
            <a:blip r:embed="rId5"/>
            <a:srcRect b="84164"/>
            <a:stretch/>
          </p:blipFill>
          <p:spPr>
            <a:xfrm>
              <a:off x="4123944" y="1494078"/>
              <a:ext cx="2017951" cy="347567"/>
            </a:xfrm>
            <a:prstGeom prst="rect">
              <a:avLst/>
            </a:prstGeom>
          </p:spPr>
        </p:pic>
        <p:sp>
          <p:nvSpPr>
            <p:cNvPr id="12" name="Rectangle 11">
              <a:extLst>
                <a:ext uri="{FF2B5EF4-FFF2-40B4-BE49-F238E27FC236}">
                  <a16:creationId xmlns:a16="http://schemas.microsoft.com/office/drawing/2014/main" id="{DFEDD574-1045-347B-2A28-5D2AF8C58065}"/>
                </a:ext>
              </a:extLst>
            </p:cNvPr>
            <p:cNvSpPr/>
            <p:nvPr/>
          </p:nvSpPr>
          <p:spPr>
            <a:xfrm>
              <a:off x="3383280" y="1434146"/>
              <a:ext cx="719142" cy="2335292"/>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0A9D2B8E-4E25-491D-CC06-A7B9D4E76617}"/>
                </a:ext>
              </a:extLst>
            </p:cNvPr>
            <p:cNvSpPr/>
            <p:nvPr/>
          </p:nvSpPr>
          <p:spPr>
            <a:xfrm>
              <a:off x="5398183" y="1431026"/>
              <a:ext cx="719142" cy="2335292"/>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14" name="Rectangle 13">
            <a:extLst>
              <a:ext uri="{FF2B5EF4-FFF2-40B4-BE49-F238E27FC236}">
                <a16:creationId xmlns:a16="http://schemas.microsoft.com/office/drawing/2014/main" id="{3A9EF684-456A-6B3A-D659-6CF226C75844}"/>
              </a:ext>
            </a:extLst>
          </p:cNvPr>
          <p:cNvSpPr/>
          <p:nvPr/>
        </p:nvSpPr>
        <p:spPr>
          <a:xfrm>
            <a:off x="7222603" y="1618625"/>
            <a:ext cx="4315552" cy="18437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There are a total of 21 reviewers; however, all evaluations are identical. </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Due to the identical ratings, there is no data distribution, resulting in an STD of 0.</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Calibration is necessary for Ticket 2.</a:t>
            </a:r>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extLst>
              <p:ext uri="{D42A27DB-BD31-4B8C-83A1-F6EECF244321}">
                <p14:modId xmlns:p14="http://schemas.microsoft.com/office/powerpoint/2010/main" val="4004109962"/>
              </p:ext>
            </p:extLst>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2423160"/>
            <a:ext cx="2288906" cy="1441846"/>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4"/>
            <a:ext cx="2288906" cy="366962"/>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6" y="2150517"/>
            <a:ext cx="2288905"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9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398B86-A7D5-4A86-D812-1F5B066493F3}"/>
              </a:ext>
            </a:extLst>
          </p:cNvPr>
          <p:cNvPicPr>
            <a:picLocks noChangeAspect="1"/>
          </p:cNvPicPr>
          <p:nvPr/>
        </p:nvPicPr>
        <p:blipFill>
          <a:blip r:embed="rId2"/>
          <a:stretch>
            <a:fillRect/>
          </a:stretch>
        </p:blipFill>
        <p:spPr>
          <a:xfrm>
            <a:off x="3129937" y="1368429"/>
            <a:ext cx="2037741" cy="2416178"/>
          </a:xfrm>
          <a:prstGeom prst="rect">
            <a:avLst/>
          </a:prstGeom>
        </p:spPr>
      </p:pic>
      <p:sp>
        <p:nvSpPr>
          <p:cNvPr id="2" name="Title 1">
            <a:extLst>
              <a:ext uri="{FF2B5EF4-FFF2-40B4-BE49-F238E27FC236}">
                <a16:creationId xmlns:a16="http://schemas.microsoft.com/office/drawing/2014/main" id="{9F625CE2-F575-68CF-CF62-262A872AA948}"/>
              </a:ext>
            </a:extLst>
          </p:cNvPr>
          <p:cNvSpPr>
            <a:spLocks noGrp="1"/>
          </p:cNvSpPr>
          <p:nvPr>
            <p:ph type="title"/>
          </p:nvPr>
        </p:nvSpPr>
        <p:spPr>
          <a:xfrm>
            <a:off x="520396" y="365126"/>
            <a:ext cx="9675656" cy="745920"/>
          </a:xfrm>
        </p:spPr>
        <p:txBody>
          <a:bodyPr>
            <a:noAutofit/>
          </a:bodyPr>
          <a:lstStyle/>
          <a:p>
            <a:r>
              <a:rPr lang="en-GB" sz="2400" b="1" dirty="0"/>
              <a:t>Step 3. Outliers deep dive | </a:t>
            </a:r>
            <a:r>
              <a:rPr lang="en-GB" sz="2400" dirty="0"/>
              <a:t>Ticket No. 5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exhibit a relatively wide STD range, and a Total support quality score is below 70%</a:t>
            </a:r>
            <a:endParaRPr lang="lt-LT" sz="2400" dirty="0"/>
          </a:p>
        </p:txBody>
      </p:sp>
      <p:pic>
        <p:nvPicPr>
          <p:cNvPr id="4" name="Picture 3">
            <a:extLst>
              <a:ext uri="{FF2B5EF4-FFF2-40B4-BE49-F238E27FC236}">
                <a16:creationId xmlns:a16="http://schemas.microsoft.com/office/drawing/2014/main" id="{CE63B5BF-00C7-654B-84D9-552EC24EF68F}"/>
              </a:ext>
            </a:extLst>
          </p:cNvPr>
          <p:cNvPicPr>
            <a:picLocks noChangeAspect="1"/>
          </p:cNvPicPr>
          <p:nvPr/>
        </p:nvPicPr>
        <p:blipFill>
          <a:blip r:embed="rId3"/>
          <a:stretch>
            <a:fillRect/>
          </a:stretch>
        </p:blipFill>
        <p:spPr>
          <a:xfrm>
            <a:off x="838200" y="4005412"/>
            <a:ext cx="10363214" cy="2542229"/>
          </a:xfrm>
          <a:prstGeom prst="rect">
            <a:avLst/>
          </a:prstGeom>
        </p:spPr>
      </p:pic>
      <p:sp>
        <p:nvSpPr>
          <p:cNvPr id="5" name="Rectangle 4">
            <a:extLst>
              <a:ext uri="{FF2B5EF4-FFF2-40B4-BE49-F238E27FC236}">
                <a16:creationId xmlns:a16="http://schemas.microsoft.com/office/drawing/2014/main" id="{7CD711E0-0E46-50A3-8B3A-A2EA3E9D72EE}"/>
              </a:ext>
            </a:extLst>
          </p:cNvPr>
          <p:cNvSpPr/>
          <p:nvPr/>
        </p:nvSpPr>
        <p:spPr>
          <a:xfrm>
            <a:off x="668594" y="4542503"/>
            <a:ext cx="10717161" cy="1319452"/>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6" name="Rectangle 5">
            <a:extLst>
              <a:ext uri="{FF2B5EF4-FFF2-40B4-BE49-F238E27FC236}">
                <a16:creationId xmlns:a16="http://schemas.microsoft.com/office/drawing/2014/main" id="{DC827FD6-AFB0-CF0F-A465-8C0FE135CF02}"/>
              </a:ext>
            </a:extLst>
          </p:cNvPr>
          <p:cNvSpPr/>
          <p:nvPr/>
        </p:nvSpPr>
        <p:spPr>
          <a:xfrm>
            <a:off x="820994" y="6020649"/>
            <a:ext cx="10717161" cy="368298"/>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7" name="Rectangle 6">
            <a:extLst>
              <a:ext uri="{FF2B5EF4-FFF2-40B4-BE49-F238E27FC236}">
                <a16:creationId xmlns:a16="http://schemas.microsoft.com/office/drawing/2014/main" id="{BE417A56-C9FC-8C08-9FE6-35738AD5B9BC}"/>
              </a:ext>
            </a:extLst>
          </p:cNvPr>
          <p:cNvSpPr/>
          <p:nvPr/>
        </p:nvSpPr>
        <p:spPr>
          <a:xfrm>
            <a:off x="596348" y="5793095"/>
            <a:ext cx="10843591"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3A9EF684-456A-6B3A-D659-6CF226C75844}"/>
              </a:ext>
            </a:extLst>
          </p:cNvPr>
          <p:cNvSpPr/>
          <p:nvPr/>
        </p:nvSpPr>
        <p:spPr>
          <a:xfrm>
            <a:off x="7292052" y="1251453"/>
            <a:ext cx="4093704" cy="2613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550" b="1" dirty="0">
                <a:solidFill>
                  <a:schemeClr val="tx1"/>
                </a:solidFill>
                <a:latin typeface="Calibri" panose="020F0502020204030204" pitchFamily="34" charset="0"/>
                <a:ea typeface="Calibri" panose="020F0502020204030204" pitchFamily="34" charset="0"/>
                <a:cs typeface="Calibri" panose="020F0502020204030204" pitchFamily="34" charset="0"/>
              </a:rPr>
              <a:t>INITIAL INSIGHTS</a:t>
            </a:r>
          </a:p>
          <a:p>
            <a:pPr marL="285750" indent="-285750">
              <a:buFont typeface="Arial" panose="020B0604020202020204" pitchFamily="34" charset="0"/>
              <a:buChar char="•"/>
            </a:pP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The STD is 29, as the Total support quality score ratings fluctuate from 0% to 100%.</a:t>
            </a:r>
          </a:p>
          <a:p>
            <a:pPr marL="285750" indent="-285750">
              <a:buFont typeface="Arial" panose="020B0604020202020204" pitchFamily="34" charset="0"/>
              <a:buChar char="•"/>
            </a:pP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Evaluating this agent's "Friendly &amp; Human tone" element, there are quite a few negative ratings, similar to the "Clarity" element. </a:t>
            </a:r>
          </a:p>
          <a:p>
            <a:pPr marL="285750" indent="-285750">
              <a:buFont typeface="Arial" panose="020B0604020202020204" pitchFamily="34" charset="0"/>
              <a:buChar char="•"/>
            </a:pP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It is recommended to conduct a more detailed investigation and implement corrective actions.</a:t>
            </a:r>
          </a:p>
          <a:p>
            <a:pPr marL="285750" indent="-285750">
              <a:buFont typeface="Arial" panose="020B0604020202020204" pitchFamily="34" charset="0"/>
              <a:buChar char="•"/>
            </a:pP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Recommendation is to perform calibration </a:t>
            </a:r>
            <a:endParaRPr lang="lt-LT" sz="155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7" name="Table 16">
            <a:extLst>
              <a:ext uri="{FF2B5EF4-FFF2-40B4-BE49-F238E27FC236}">
                <a16:creationId xmlns:a16="http://schemas.microsoft.com/office/drawing/2014/main" id="{AB572CD4-C79D-1D10-C32F-1DAF2D43473D}"/>
              </a:ext>
            </a:extLst>
          </p:cNvPr>
          <p:cNvGraphicFramePr>
            <a:graphicFrameLocks noGrp="1"/>
          </p:cNvGraphicFramePr>
          <p:nvPr/>
        </p:nvGraphicFramePr>
        <p:xfrm>
          <a:off x="596348" y="1359748"/>
          <a:ext cx="2183316" cy="2545080"/>
        </p:xfrm>
        <a:graphic>
          <a:graphicData uri="http://schemas.openxmlformats.org/drawingml/2006/table">
            <a:tbl>
              <a:tblPr firstRow="1" bandRow="1">
                <a:tableStyleId>{68D230F3-CF80-4859-8CE7-A43EE81993B5}</a:tableStyleId>
              </a:tblPr>
              <a:tblGrid>
                <a:gridCol w="602700">
                  <a:extLst>
                    <a:ext uri="{9D8B030D-6E8A-4147-A177-3AD203B41FA5}">
                      <a16:colId xmlns:a16="http://schemas.microsoft.com/office/drawing/2014/main" val="662150169"/>
                    </a:ext>
                  </a:extLst>
                </a:gridCol>
                <a:gridCol w="823747">
                  <a:extLst>
                    <a:ext uri="{9D8B030D-6E8A-4147-A177-3AD203B41FA5}">
                      <a16:colId xmlns:a16="http://schemas.microsoft.com/office/drawing/2014/main" val="1602588741"/>
                    </a:ext>
                  </a:extLst>
                </a:gridCol>
                <a:gridCol w="756869">
                  <a:extLst>
                    <a:ext uri="{9D8B030D-6E8A-4147-A177-3AD203B41FA5}">
                      <a16:colId xmlns:a16="http://schemas.microsoft.com/office/drawing/2014/main" val="3283879617"/>
                    </a:ext>
                  </a:extLst>
                </a:gridCol>
              </a:tblGrid>
              <a:tr h="356122">
                <a:tc>
                  <a:txBody>
                    <a:bodyPr/>
                    <a:lstStyle/>
                    <a:p>
                      <a:r>
                        <a:rPr lang="en-GB" sz="700" dirty="0"/>
                        <a:t>Ticket No.</a:t>
                      </a:r>
                      <a:endParaRPr lang="lt-LT" sz="700" dirty="0"/>
                    </a:p>
                  </a:txBody>
                  <a:tcPr/>
                </a:tc>
                <a:tc>
                  <a:txBody>
                    <a:bodyPr/>
                    <a:lstStyle/>
                    <a:p>
                      <a:pPr algn="ctr"/>
                      <a:r>
                        <a:rPr lang="en-GB" sz="700" dirty="0"/>
                        <a:t>Average of Total Support Quality score</a:t>
                      </a:r>
                      <a:endParaRPr lang="lt-LT" sz="700" dirty="0"/>
                    </a:p>
                  </a:txBody>
                  <a:tcPr/>
                </a:tc>
                <a:tc>
                  <a:txBody>
                    <a:bodyPr/>
                    <a:lstStyle/>
                    <a:p>
                      <a:pPr algn="ctr"/>
                      <a:r>
                        <a:rPr lang="en-GB" sz="700" dirty="0"/>
                        <a:t>STD of Total Support Quality score</a:t>
                      </a:r>
                      <a:endParaRPr lang="lt-LT" sz="700" dirty="0"/>
                    </a:p>
                  </a:txBody>
                  <a:tcPr/>
                </a:tc>
                <a:extLst>
                  <a:ext uri="{0D108BD9-81ED-4DB2-BD59-A6C34878D82A}">
                    <a16:rowId xmlns:a16="http://schemas.microsoft.com/office/drawing/2014/main" val="3513784934"/>
                  </a:ext>
                </a:extLst>
              </a:tr>
              <a:tr h="178716">
                <a:tc>
                  <a:txBody>
                    <a:bodyPr/>
                    <a:lstStyle/>
                    <a:p>
                      <a:r>
                        <a:rPr lang="en-GB" sz="800" dirty="0"/>
                        <a:t>Ticket 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81%</a:t>
                      </a:r>
                      <a:endParaRPr lang="lt-LT" sz="800" dirty="0"/>
                    </a:p>
                  </a:txBody>
                  <a:tcPr>
                    <a:lnB w="12700" cap="flat" cmpd="sng" algn="ctr">
                      <a:noFill/>
                      <a:prstDash val="solid"/>
                      <a:round/>
                      <a:headEnd type="none" w="med" len="med"/>
                      <a:tailEnd type="none" w="med" len="med"/>
                    </a:lnB>
                    <a:noFill/>
                  </a:tcPr>
                </a:tc>
                <a:tc>
                  <a:txBody>
                    <a:bodyPr/>
                    <a:lstStyle/>
                    <a:p>
                      <a:pPr algn="ctr"/>
                      <a:r>
                        <a:rPr lang="en-GB" sz="800" dirty="0"/>
                        <a:t>20%</a:t>
                      </a:r>
                      <a:endParaRPr lang="lt-LT" sz="800" dirty="0"/>
                    </a:p>
                  </a:txBody>
                  <a:tcPr>
                    <a:lnB w="12700" cap="flat" cmpd="sng" algn="ctr">
                      <a:noFill/>
                      <a:prstDash val="solid"/>
                      <a:round/>
                      <a:headEnd type="none" w="med" len="med"/>
                      <a:tailEnd type="none" w="med" len="med"/>
                    </a:lnB>
                    <a:noFill/>
                  </a:tcPr>
                </a:tc>
                <a:extLst>
                  <a:ext uri="{0D108BD9-81ED-4DB2-BD59-A6C34878D82A}">
                    <a16:rowId xmlns:a16="http://schemas.microsoft.com/office/drawing/2014/main" val="1624428024"/>
                  </a:ext>
                </a:extLst>
              </a:tr>
              <a:tr h="178716">
                <a:tc>
                  <a:txBody>
                    <a:bodyPr/>
                    <a:lstStyle/>
                    <a:p>
                      <a:r>
                        <a:rPr lang="en-GB" sz="800" dirty="0"/>
                        <a:t>Ticket 10</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65%</a:t>
                      </a:r>
                      <a:endParaRPr lang="lt-LT" sz="800" dirty="0"/>
                    </a:p>
                  </a:txBody>
                  <a:tcPr>
                    <a:lnT w="12700" cap="flat" cmpd="sng" algn="ctr">
                      <a:noFill/>
                      <a:prstDash val="solid"/>
                      <a:round/>
                      <a:headEnd type="none" w="med" len="med"/>
                      <a:tailEnd type="none" w="med" len="med"/>
                    </a:lnT>
                    <a:noFill/>
                  </a:tcPr>
                </a:tc>
                <a:tc>
                  <a:txBody>
                    <a:bodyPr/>
                    <a:lstStyle/>
                    <a:p>
                      <a:pPr algn="ctr"/>
                      <a:r>
                        <a:rPr lang="en-GB" sz="800" dirty="0"/>
                        <a:t>14%</a:t>
                      </a:r>
                      <a:endParaRPr lang="lt-LT" sz="800" dirty="0"/>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527388052"/>
                  </a:ext>
                </a:extLst>
              </a:tr>
              <a:tr h="178716">
                <a:tc>
                  <a:txBody>
                    <a:bodyPr/>
                    <a:lstStyle/>
                    <a:p>
                      <a:r>
                        <a:rPr lang="en-GB" sz="800" dirty="0"/>
                        <a:t>Ticket 2</a:t>
                      </a:r>
                      <a:endParaRPr lang="lt-LT" sz="800" dirty="0"/>
                    </a:p>
                  </a:txBody>
                  <a:tcPr>
                    <a:noFill/>
                  </a:tcPr>
                </a:tc>
                <a:tc>
                  <a:txBody>
                    <a:bodyPr/>
                    <a:lstStyle/>
                    <a:p>
                      <a:pPr algn="ctr"/>
                      <a:r>
                        <a:rPr lang="en-GB" sz="800" dirty="0"/>
                        <a:t>66%</a:t>
                      </a:r>
                      <a:endParaRPr lang="lt-LT" sz="800" dirty="0"/>
                    </a:p>
                  </a:txBody>
                  <a:tcPr>
                    <a:noFill/>
                  </a:tcPr>
                </a:tc>
                <a:tc>
                  <a:txBody>
                    <a:bodyPr/>
                    <a:lstStyle/>
                    <a:p>
                      <a:pPr algn="ctr"/>
                      <a:r>
                        <a:rPr lang="en-GB" sz="800" dirty="0"/>
                        <a:t>0%</a:t>
                      </a:r>
                      <a:endParaRPr lang="lt-LT" sz="800" dirty="0"/>
                    </a:p>
                  </a:txBody>
                  <a:tcPr>
                    <a:noFill/>
                  </a:tcPr>
                </a:tc>
                <a:extLst>
                  <a:ext uri="{0D108BD9-81ED-4DB2-BD59-A6C34878D82A}">
                    <a16:rowId xmlns:a16="http://schemas.microsoft.com/office/drawing/2014/main" val="1932014540"/>
                  </a:ext>
                </a:extLst>
              </a:tr>
              <a:tr h="178716">
                <a:tc>
                  <a:txBody>
                    <a:bodyPr/>
                    <a:lstStyle/>
                    <a:p>
                      <a:r>
                        <a:rPr lang="en-GB" sz="800" dirty="0"/>
                        <a:t>Ticket 3</a:t>
                      </a:r>
                      <a:endParaRPr lang="lt-LT" sz="800" dirty="0"/>
                    </a:p>
                  </a:txBody>
                  <a:tcPr>
                    <a:noFill/>
                  </a:tcPr>
                </a:tc>
                <a:tc>
                  <a:txBody>
                    <a:bodyPr/>
                    <a:lstStyle/>
                    <a:p>
                      <a:pPr algn="ctr"/>
                      <a:r>
                        <a:rPr lang="en-GB" sz="800" dirty="0"/>
                        <a:t>79%</a:t>
                      </a:r>
                      <a:endParaRPr lang="lt-LT" sz="800" dirty="0"/>
                    </a:p>
                  </a:txBody>
                  <a:tcPr>
                    <a:noFill/>
                  </a:tcPr>
                </a:tc>
                <a:tc>
                  <a:txBody>
                    <a:bodyPr/>
                    <a:lstStyle/>
                    <a:p>
                      <a:pPr algn="ctr"/>
                      <a:r>
                        <a:rPr lang="en-GB" sz="800" dirty="0"/>
                        <a:t>18%</a:t>
                      </a:r>
                      <a:endParaRPr lang="lt-LT" sz="800" dirty="0"/>
                    </a:p>
                  </a:txBody>
                  <a:tcPr>
                    <a:noFill/>
                  </a:tcPr>
                </a:tc>
                <a:extLst>
                  <a:ext uri="{0D108BD9-81ED-4DB2-BD59-A6C34878D82A}">
                    <a16:rowId xmlns:a16="http://schemas.microsoft.com/office/drawing/2014/main" val="861415238"/>
                  </a:ext>
                </a:extLst>
              </a:tr>
              <a:tr h="178716">
                <a:tc>
                  <a:txBody>
                    <a:bodyPr/>
                    <a:lstStyle/>
                    <a:p>
                      <a:r>
                        <a:rPr lang="en-GB" sz="800" dirty="0"/>
                        <a:t>Ticket 4</a:t>
                      </a:r>
                      <a:endParaRPr lang="lt-LT" sz="800" dirty="0"/>
                    </a:p>
                  </a:txBody>
                  <a:tcPr>
                    <a:noFill/>
                  </a:tcPr>
                </a:tc>
                <a:tc>
                  <a:txBody>
                    <a:bodyPr/>
                    <a:lstStyle/>
                    <a:p>
                      <a:pPr algn="ctr"/>
                      <a:r>
                        <a:rPr lang="en-GB" sz="800" dirty="0"/>
                        <a:t>80%</a:t>
                      </a:r>
                      <a:endParaRPr lang="lt-LT" sz="800" dirty="0"/>
                    </a:p>
                  </a:txBody>
                  <a:tcPr>
                    <a:noFill/>
                  </a:tcPr>
                </a:tc>
                <a:tc>
                  <a:txBody>
                    <a:bodyPr/>
                    <a:lstStyle/>
                    <a:p>
                      <a:pPr algn="ctr"/>
                      <a:r>
                        <a:rPr lang="en-GB" sz="800" dirty="0"/>
                        <a:t>21%</a:t>
                      </a:r>
                      <a:endParaRPr lang="lt-LT" sz="800" dirty="0"/>
                    </a:p>
                  </a:txBody>
                  <a:tcPr>
                    <a:noFill/>
                  </a:tcPr>
                </a:tc>
                <a:extLst>
                  <a:ext uri="{0D108BD9-81ED-4DB2-BD59-A6C34878D82A}">
                    <a16:rowId xmlns:a16="http://schemas.microsoft.com/office/drawing/2014/main" val="1439758247"/>
                  </a:ext>
                </a:extLst>
              </a:tr>
              <a:tr h="178716">
                <a:tc>
                  <a:txBody>
                    <a:bodyPr/>
                    <a:lstStyle/>
                    <a:p>
                      <a:r>
                        <a:rPr lang="en-GB" sz="800" dirty="0"/>
                        <a:t>Ticket 5</a:t>
                      </a:r>
                      <a:endParaRPr lang="lt-LT" sz="800" dirty="0"/>
                    </a:p>
                  </a:txBody>
                  <a:tcPr>
                    <a:noFill/>
                  </a:tcPr>
                </a:tc>
                <a:tc>
                  <a:txBody>
                    <a:bodyPr/>
                    <a:lstStyle/>
                    <a:p>
                      <a:pPr algn="ctr"/>
                      <a:r>
                        <a:rPr lang="en-GB" sz="800" dirty="0"/>
                        <a:t>69%</a:t>
                      </a:r>
                      <a:endParaRPr lang="lt-LT" sz="800" dirty="0"/>
                    </a:p>
                  </a:txBody>
                  <a:tcPr>
                    <a:noFill/>
                  </a:tcPr>
                </a:tc>
                <a:tc>
                  <a:txBody>
                    <a:bodyPr/>
                    <a:lstStyle/>
                    <a:p>
                      <a:pPr algn="ctr"/>
                      <a:r>
                        <a:rPr lang="en-GB" sz="800" dirty="0"/>
                        <a:t>29%</a:t>
                      </a:r>
                      <a:endParaRPr lang="lt-LT" sz="800" dirty="0"/>
                    </a:p>
                  </a:txBody>
                  <a:tcPr>
                    <a:noFill/>
                  </a:tcPr>
                </a:tc>
                <a:extLst>
                  <a:ext uri="{0D108BD9-81ED-4DB2-BD59-A6C34878D82A}">
                    <a16:rowId xmlns:a16="http://schemas.microsoft.com/office/drawing/2014/main" val="3268677939"/>
                  </a:ext>
                </a:extLst>
              </a:tr>
              <a:tr h="178716">
                <a:tc>
                  <a:txBody>
                    <a:bodyPr/>
                    <a:lstStyle/>
                    <a:p>
                      <a:r>
                        <a:rPr lang="en-GB" sz="800" dirty="0"/>
                        <a:t>Ticket 6</a:t>
                      </a:r>
                      <a:endParaRPr lang="lt-LT" sz="800" dirty="0"/>
                    </a:p>
                  </a:txBody>
                  <a:tcPr>
                    <a:noFill/>
                  </a:tcPr>
                </a:tc>
                <a:tc>
                  <a:txBody>
                    <a:bodyPr/>
                    <a:lstStyle/>
                    <a:p>
                      <a:pPr algn="ctr"/>
                      <a:r>
                        <a:rPr lang="en-GB" sz="800" dirty="0"/>
                        <a:t>84%</a:t>
                      </a:r>
                      <a:endParaRPr lang="lt-LT" sz="800" dirty="0"/>
                    </a:p>
                  </a:txBody>
                  <a:tcPr>
                    <a:noFill/>
                  </a:tcPr>
                </a:tc>
                <a:tc>
                  <a:txBody>
                    <a:bodyPr/>
                    <a:lstStyle/>
                    <a:p>
                      <a:pPr algn="ctr"/>
                      <a:r>
                        <a:rPr lang="en-GB" sz="800" dirty="0"/>
                        <a:t>16%</a:t>
                      </a:r>
                      <a:endParaRPr lang="lt-LT" sz="800" dirty="0"/>
                    </a:p>
                  </a:txBody>
                  <a:tcPr>
                    <a:noFill/>
                  </a:tcPr>
                </a:tc>
                <a:extLst>
                  <a:ext uri="{0D108BD9-81ED-4DB2-BD59-A6C34878D82A}">
                    <a16:rowId xmlns:a16="http://schemas.microsoft.com/office/drawing/2014/main" val="281740191"/>
                  </a:ext>
                </a:extLst>
              </a:tr>
              <a:tr h="178716">
                <a:tc>
                  <a:txBody>
                    <a:bodyPr/>
                    <a:lstStyle/>
                    <a:p>
                      <a:r>
                        <a:rPr lang="en-GB" sz="800" dirty="0"/>
                        <a:t>Ticket 7</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27%</a:t>
                      </a:r>
                      <a:endParaRPr lang="lt-LT" sz="800" dirty="0"/>
                    </a:p>
                  </a:txBody>
                  <a:tcPr>
                    <a:noFill/>
                  </a:tcPr>
                </a:tc>
                <a:extLst>
                  <a:ext uri="{0D108BD9-81ED-4DB2-BD59-A6C34878D82A}">
                    <a16:rowId xmlns:a16="http://schemas.microsoft.com/office/drawing/2014/main" val="702112782"/>
                  </a:ext>
                </a:extLst>
              </a:tr>
              <a:tr h="178716">
                <a:tc>
                  <a:txBody>
                    <a:bodyPr/>
                    <a:lstStyle/>
                    <a:p>
                      <a:r>
                        <a:rPr lang="en-GB" sz="800" dirty="0"/>
                        <a:t>Ticket 8</a:t>
                      </a:r>
                      <a:endParaRPr lang="lt-LT" sz="800" dirty="0"/>
                    </a:p>
                  </a:txBody>
                  <a:tcPr>
                    <a:noFill/>
                  </a:tcPr>
                </a:tc>
                <a:tc>
                  <a:txBody>
                    <a:bodyPr/>
                    <a:lstStyle/>
                    <a:p>
                      <a:pPr algn="ctr"/>
                      <a:r>
                        <a:rPr lang="en-GB" sz="800" dirty="0"/>
                        <a:t>82%</a:t>
                      </a:r>
                      <a:endParaRPr lang="lt-LT" sz="800" dirty="0"/>
                    </a:p>
                  </a:txBody>
                  <a:tcPr>
                    <a:noFill/>
                  </a:tcPr>
                </a:tc>
                <a:tc>
                  <a:txBody>
                    <a:bodyPr/>
                    <a:lstStyle/>
                    <a:p>
                      <a:pPr algn="ctr"/>
                      <a:r>
                        <a:rPr lang="en-GB" sz="800" dirty="0"/>
                        <a:t>23%</a:t>
                      </a:r>
                      <a:endParaRPr lang="lt-LT" sz="800" dirty="0"/>
                    </a:p>
                  </a:txBody>
                  <a:tcPr>
                    <a:noFill/>
                  </a:tcPr>
                </a:tc>
                <a:extLst>
                  <a:ext uri="{0D108BD9-81ED-4DB2-BD59-A6C34878D82A}">
                    <a16:rowId xmlns:a16="http://schemas.microsoft.com/office/drawing/2014/main" val="3948546229"/>
                  </a:ext>
                </a:extLst>
              </a:tr>
              <a:tr h="178376">
                <a:tc>
                  <a:txBody>
                    <a:bodyPr/>
                    <a:lstStyle/>
                    <a:p>
                      <a:r>
                        <a:rPr lang="en-GB" sz="800" dirty="0"/>
                        <a:t>Ticket 9</a:t>
                      </a:r>
                      <a:endParaRPr lang="lt-LT" sz="800" dirty="0"/>
                    </a:p>
                  </a:txBody>
                  <a:tcPr>
                    <a:noFill/>
                  </a:tcPr>
                </a:tc>
                <a:tc>
                  <a:txBody>
                    <a:bodyPr/>
                    <a:lstStyle/>
                    <a:p>
                      <a:pPr algn="ctr"/>
                      <a:r>
                        <a:rPr lang="en-GB" sz="800" dirty="0"/>
                        <a:t>63%</a:t>
                      </a:r>
                      <a:endParaRPr lang="lt-LT" sz="800" dirty="0"/>
                    </a:p>
                  </a:txBody>
                  <a:tcPr>
                    <a:noFill/>
                  </a:tcPr>
                </a:tc>
                <a:tc>
                  <a:txBody>
                    <a:bodyPr/>
                    <a:lstStyle/>
                    <a:p>
                      <a:pPr algn="ctr"/>
                      <a:r>
                        <a:rPr lang="en-GB" sz="800" dirty="0"/>
                        <a:t>24%</a:t>
                      </a:r>
                      <a:endParaRPr lang="lt-LT" sz="800" dirty="0"/>
                    </a:p>
                  </a:txBody>
                  <a:tcPr>
                    <a:noFill/>
                  </a:tcPr>
                </a:tc>
                <a:extLst>
                  <a:ext uri="{0D108BD9-81ED-4DB2-BD59-A6C34878D82A}">
                    <a16:rowId xmlns:a16="http://schemas.microsoft.com/office/drawing/2014/main" val="4192476109"/>
                  </a:ext>
                </a:extLst>
              </a:tr>
            </a:tbl>
          </a:graphicData>
        </a:graphic>
      </p:graphicFrame>
      <p:sp>
        <p:nvSpPr>
          <p:cNvPr id="18" name="Rectangle 17">
            <a:extLst>
              <a:ext uri="{FF2B5EF4-FFF2-40B4-BE49-F238E27FC236}">
                <a16:creationId xmlns:a16="http://schemas.microsoft.com/office/drawing/2014/main" id="{F8423D48-F285-75E1-268A-6DB34B866593}"/>
              </a:ext>
            </a:extLst>
          </p:cNvPr>
          <p:cNvSpPr/>
          <p:nvPr/>
        </p:nvSpPr>
        <p:spPr>
          <a:xfrm>
            <a:off x="525863" y="3068876"/>
            <a:ext cx="2288906" cy="796130"/>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9" name="Rectangle 18">
            <a:extLst>
              <a:ext uri="{FF2B5EF4-FFF2-40B4-BE49-F238E27FC236}">
                <a16:creationId xmlns:a16="http://schemas.microsoft.com/office/drawing/2014/main" id="{BA74D8A0-DB53-32DC-AE4D-DB42279871E6}"/>
              </a:ext>
            </a:extLst>
          </p:cNvPr>
          <p:cNvSpPr/>
          <p:nvPr/>
        </p:nvSpPr>
        <p:spPr>
          <a:xfrm>
            <a:off x="520396" y="1820223"/>
            <a:ext cx="2288906" cy="979517"/>
          </a:xfrm>
          <a:prstGeom prst="rect">
            <a:avLst/>
          </a:prstGeom>
          <a:solidFill>
            <a:schemeClr val="bg1">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20" name="Rectangle 19">
            <a:extLst>
              <a:ext uri="{FF2B5EF4-FFF2-40B4-BE49-F238E27FC236}">
                <a16:creationId xmlns:a16="http://schemas.microsoft.com/office/drawing/2014/main" id="{4E1A356A-ED5E-DA25-F3AA-2C5E26891BEC}"/>
              </a:ext>
            </a:extLst>
          </p:cNvPr>
          <p:cNvSpPr/>
          <p:nvPr/>
        </p:nvSpPr>
        <p:spPr>
          <a:xfrm>
            <a:off x="520396" y="2799741"/>
            <a:ext cx="2288905" cy="280684"/>
          </a:xfrm>
          <a:prstGeom prst="rect">
            <a:avLst/>
          </a:prstGeom>
          <a:noFill/>
          <a:ln w="28575">
            <a:solidFill>
              <a:srgbClr val="34D18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lt-LT"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9EE3A1F1-2717-E84C-E271-FBCF82E9553C}"/>
              </a:ext>
            </a:extLst>
          </p:cNvPr>
          <p:cNvPicPr>
            <a:picLocks noChangeAspect="1"/>
          </p:cNvPicPr>
          <p:nvPr/>
        </p:nvPicPr>
        <p:blipFill rotWithShape="1">
          <a:blip r:embed="rId2"/>
          <a:srcRect b="84728"/>
          <a:stretch/>
        </p:blipFill>
        <p:spPr>
          <a:xfrm>
            <a:off x="5167678" y="1381439"/>
            <a:ext cx="2037740" cy="351353"/>
          </a:xfrm>
          <a:prstGeom prst="rect">
            <a:avLst/>
          </a:prstGeom>
        </p:spPr>
      </p:pic>
      <p:pic>
        <p:nvPicPr>
          <p:cNvPr id="22" name="Picture 21">
            <a:extLst>
              <a:ext uri="{FF2B5EF4-FFF2-40B4-BE49-F238E27FC236}">
                <a16:creationId xmlns:a16="http://schemas.microsoft.com/office/drawing/2014/main" id="{8453FCE8-763D-B96B-D9CF-91B35BFD589C}"/>
              </a:ext>
            </a:extLst>
          </p:cNvPr>
          <p:cNvPicPr>
            <a:picLocks noChangeAspect="1"/>
          </p:cNvPicPr>
          <p:nvPr/>
        </p:nvPicPr>
        <p:blipFill>
          <a:blip r:embed="rId4"/>
          <a:stretch>
            <a:fillRect/>
          </a:stretch>
        </p:blipFill>
        <p:spPr>
          <a:xfrm>
            <a:off x="5167677" y="1729346"/>
            <a:ext cx="2037741" cy="2036971"/>
          </a:xfrm>
          <a:prstGeom prst="rect">
            <a:avLst/>
          </a:prstGeom>
        </p:spPr>
      </p:pic>
    </p:spTree>
    <p:extLst>
      <p:ext uri="{BB962C8B-B14F-4D97-AF65-F5344CB8AC3E}">
        <p14:creationId xmlns:p14="http://schemas.microsoft.com/office/powerpoint/2010/main" val="1906129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1039</TotalTime>
  <Words>1563</Words>
  <Application>Microsoft Office PowerPoint</Application>
  <PresentationFormat>Widescreen</PresentationFormat>
  <Paragraphs>286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Segoe UI</vt:lpstr>
      <vt:lpstr>Office Theme</vt:lpstr>
      <vt:lpstr>PowerPoint Presentation</vt:lpstr>
      <vt:lpstr>Approach of the task</vt:lpstr>
      <vt:lpstr>Step 1: Context review | General approach, goal of the task and questions needed to answer</vt:lpstr>
      <vt:lpstr>Step 1: Context review | Vocabulary</vt:lpstr>
      <vt:lpstr>Step 1. Context review | Total Q score is derived from 2 elements: Bolt Brand Score (0.8 weight) and Style score (0.2 weight)</vt:lpstr>
      <vt:lpstr>Step 2. Data overview | Based on initial data overview, Tickets 5, 2, 9 and 10 seem to be the concerning ones</vt:lpstr>
      <vt:lpstr>Step 2. Data overview | boxplot charts were used to reveal outliers of each ticket by using standard deviation (STD)</vt:lpstr>
      <vt:lpstr>Step 3. Outliers deep dive | Ticket No. 2 indicates that there is no data distribution present as all data points are identical</vt:lpstr>
      <vt:lpstr>Step 3. Outliers deep dive | Ticket No. 5 exhibit a relatively wide STD range, and a Total support quality score is below 70%</vt:lpstr>
      <vt:lpstr>Step 3. Outliers deep dive | Ticket No. 9 exhibit a relatively wide STD range, and a Total support quality score is below 70%</vt:lpstr>
      <vt:lpstr>Step 3. Outliers deep dive | Ticket No. 7 has a relatively high total support quality score, its STD is notably wide</vt:lpstr>
      <vt:lpstr>Step 3. Outliers deep dive | Ticket No. 10 STD not showing any abnormalities, but several elements are showing  significant result of negative answers</vt:lpstr>
      <vt:lpstr>Automated solution approach | Dashboard for any future calibrations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Aurelija Putramentaitė</dc:creator>
  <cp:lastModifiedBy>Aurelija Putramentaitė</cp:lastModifiedBy>
  <cp:revision>1</cp:revision>
  <dcterms:created xsi:type="dcterms:W3CDTF">2024-04-12T14:48:21Z</dcterms:created>
  <dcterms:modified xsi:type="dcterms:W3CDTF">2024-07-16T10:22:04Z</dcterms:modified>
</cp:coreProperties>
</file>