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57" r:id="rId3"/>
    <p:sldId id="261" r:id="rId4"/>
    <p:sldId id="262" r:id="rId5"/>
    <p:sldId id="273" r:id="rId6"/>
    <p:sldId id="274" r:id="rId7"/>
    <p:sldId id="259" r:id="rId8"/>
    <p:sldId id="280" r:id="rId9"/>
    <p:sldId id="276" r:id="rId10"/>
    <p:sldId id="267" r:id="rId11"/>
    <p:sldId id="269" r:id="rId12"/>
    <p:sldId id="277" r:id="rId13"/>
    <p:sldId id="278" r:id="rId14"/>
    <p:sldId id="279" r:id="rId15"/>
    <p:sldId id="260" r:id="rId1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i05d2OhYVausFRWDQEyOcNd5pxW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529" autoAdjust="0"/>
  </p:normalViewPr>
  <p:slideViewPr>
    <p:cSldViewPr snapToGrid="0">
      <p:cViewPr varScale="1">
        <p:scale>
          <a:sx n="87" d="100"/>
          <a:sy n="87" d="100"/>
        </p:scale>
        <p:origin x="1330"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30"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56060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5135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
        <p:nvSpPr>
          <p:cNvPr id="22" name="Google Shape;22;p7"/>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7"/>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7"/>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0"/>
        <p:cNvGrpSpPr/>
        <p:nvPr/>
      </p:nvGrpSpPr>
      <p:grpSpPr>
        <a:xfrm>
          <a:off x="0" y="0"/>
          <a:ext cx="0" cy="0"/>
          <a:chOff x="0" y="0"/>
          <a:chExt cx="0" cy="0"/>
        </a:xfrm>
      </p:grpSpPr>
      <p:sp>
        <p:nvSpPr>
          <p:cNvPr id="131" name="Google Shape;131;p17"/>
          <p:cNvSpPr txBox="1">
            <a:spLocks noGrp="1"/>
          </p:cNvSpPr>
          <p:nvPr>
            <p:ph type="title"/>
          </p:nvPr>
        </p:nvSpPr>
        <p:spPr>
          <a:xfrm rot="5400000">
            <a:off x="4541837" y="2362202"/>
            <a:ext cx="5851525" cy="1676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2" name="Google Shape;132;p17"/>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33" name="Google Shape;133;p17"/>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17"/>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17"/>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7"/>
        <p:cNvGrpSpPr/>
        <p:nvPr/>
      </p:nvGrpSpPr>
      <p:grpSpPr>
        <a:xfrm>
          <a:off x="0" y="0"/>
          <a:ext cx="0" cy="0"/>
          <a:chOff x="0" y="0"/>
          <a:chExt cx="0" cy="0"/>
        </a:xfrm>
      </p:grpSpPr>
      <p:sp>
        <p:nvSpPr>
          <p:cNvPr id="48" name="Google Shape;48;p9"/>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9"/>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rm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0" name="Google Shape;50;p9"/>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9"/>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52" name="Google Shape;52;p9"/>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dk2"/>
        </a:solidFill>
        <a:effectLst/>
      </p:bgPr>
    </p:bg>
    <p:spTree>
      <p:nvGrpSpPr>
        <p:cNvPr id="1" name="Shape 53"/>
        <p:cNvGrpSpPr/>
        <p:nvPr/>
      </p:nvGrpSpPr>
      <p:grpSpPr>
        <a:xfrm>
          <a:off x="0" y="0"/>
          <a:ext cx="0" cy="0"/>
          <a:chOff x="0" y="0"/>
          <a:chExt cx="0" cy="0"/>
        </a:xfrm>
      </p:grpSpPr>
      <p:sp>
        <p:nvSpPr>
          <p:cNvPr id="54" name="Google Shape;54;p10"/>
          <p:cNvSpPr txBox="1">
            <a:spLocks noGrp="1"/>
          </p:cNvSpPr>
          <p:nvPr>
            <p:ph type="title"/>
          </p:nvPr>
        </p:nvSpPr>
        <p:spPr>
          <a:xfrm>
            <a:off x="2286000" y="2895600"/>
            <a:ext cx="6172200" cy="205359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3000"/>
              <a:buFont typeface="Century Schoolbook"/>
              <a:buNone/>
              <a:defRPr sz="3000" b="1" cap="small"/>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10"/>
          <p:cNvSpPr txBox="1">
            <a:spLocks noGrp="1"/>
          </p:cNvSpPr>
          <p:nvPr>
            <p:ph type="body" idx="1"/>
          </p:nvPr>
        </p:nvSpPr>
        <p:spPr>
          <a:xfrm>
            <a:off x="2286000" y="5010150"/>
            <a:ext cx="6172200" cy="1371600"/>
          </a:xfrm>
          <a:prstGeom prst="rect">
            <a:avLst/>
          </a:prstGeom>
          <a:noFill/>
          <a:ln>
            <a:noFill/>
          </a:ln>
        </p:spPr>
        <p:txBody>
          <a:bodyPr spcFirstLastPara="1" wrap="square" lIns="91425" tIns="45700" rIns="91425" bIns="45700" anchor="t" anchorCtr="0">
            <a:normAutofit/>
          </a:bodyPr>
          <a:lstStyle>
            <a:lvl1pPr marL="457200" lvl="0" indent="-228600" algn="l">
              <a:spcBef>
                <a:spcPts val="600"/>
              </a:spcBef>
              <a:spcAft>
                <a:spcPts val="0"/>
              </a:spcAft>
              <a:buSzPts val="1260"/>
              <a:buNone/>
              <a:defRPr sz="1800" b="1">
                <a:solidFill>
                  <a:schemeClr val="lt2"/>
                </a:solidFill>
              </a:defRPr>
            </a:lvl1pPr>
            <a:lvl2pPr marL="914400" lvl="1" indent="-228600" algn="l">
              <a:spcBef>
                <a:spcPts val="360"/>
              </a:spcBef>
              <a:spcAft>
                <a:spcPts val="0"/>
              </a:spcAft>
              <a:buSzPts val="1440"/>
              <a:buNone/>
              <a:defRPr sz="1800">
                <a:solidFill>
                  <a:schemeClr val="lt1"/>
                </a:solidFill>
              </a:defRPr>
            </a:lvl2pPr>
            <a:lvl3pPr marL="1371600" lvl="2" indent="-228600" algn="l">
              <a:spcBef>
                <a:spcPts val="320"/>
              </a:spcBef>
              <a:spcAft>
                <a:spcPts val="0"/>
              </a:spcAft>
              <a:buSzPts val="960"/>
              <a:buNone/>
              <a:defRPr sz="1600">
                <a:solidFill>
                  <a:schemeClr val="lt1"/>
                </a:solidFill>
              </a:defRPr>
            </a:lvl3pPr>
            <a:lvl4pPr marL="1828800" lvl="3" indent="-228600" algn="l">
              <a:spcBef>
                <a:spcPts val="280"/>
              </a:spcBef>
              <a:spcAft>
                <a:spcPts val="0"/>
              </a:spcAft>
              <a:buSzPts val="840"/>
              <a:buNone/>
              <a:defRPr sz="1400">
                <a:solidFill>
                  <a:schemeClr val="lt1"/>
                </a:solidFill>
              </a:defRPr>
            </a:lvl4pPr>
            <a:lvl5pPr marL="2286000" lvl="4" indent="-228600" algn="l">
              <a:spcBef>
                <a:spcPts val="280"/>
              </a:spcBef>
              <a:spcAft>
                <a:spcPts val="0"/>
              </a:spcAft>
              <a:buSzPts val="952"/>
              <a:buNone/>
              <a:defRPr sz="1400">
                <a:solidFill>
                  <a:schemeClr val="lt1"/>
                </a:solidFill>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6" name="Google Shape;56;p10"/>
          <p:cNvSpPr txBox="1">
            <a:spLocks noGrp="1"/>
          </p:cNvSpPr>
          <p:nvPr>
            <p:ph type="dt" idx="10"/>
          </p:nvPr>
        </p:nvSpPr>
        <p:spPr>
          <a:xfrm rot="5400000">
            <a:off x="7763256" y="1170432"/>
            <a:ext cx="2286000" cy="3810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0"/>
          <p:cNvSpPr txBox="1">
            <a:spLocks noGrp="1"/>
          </p:cNvSpPr>
          <p:nvPr>
            <p:ph type="ftr" idx="11"/>
          </p:nvPr>
        </p:nvSpPr>
        <p:spPr>
          <a:xfrm rot="5400000">
            <a:off x="7077456" y="4178808"/>
            <a:ext cx="3657600" cy="38404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0"/>
          <p:cNvSpPr/>
          <p:nvPr/>
        </p:nvSpPr>
        <p:spPr>
          <a:xfrm>
            <a:off x="381000" y="0"/>
            <a:ext cx="609600" cy="6858000"/>
          </a:xfrm>
          <a:prstGeom prst="rect">
            <a:avLst/>
          </a:prstGeom>
          <a:solidFill>
            <a:srgbClr val="FEC2AC">
              <a:alpha val="5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59" name="Google Shape;59;p10"/>
          <p:cNvSpPr/>
          <p:nvPr/>
        </p:nvSpPr>
        <p:spPr>
          <a:xfrm>
            <a:off x="276336" y="0"/>
            <a:ext cx="104664" cy="6858000"/>
          </a:xfrm>
          <a:prstGeom prst="rect">
            <a:avLst/>
          </a:prstGeom>
          <a:solidFill>
            <a:srgbClr val="FFD8CC">
              <a:alpha val="3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60" name="Google Shape;60;p10"/>
          <p:cNvSpPr/>
          <p:nvPr/>
        </p:nvSpPr>
        <p:spPr>
          <a:xfrm>
            <a:off x="990600" y="0"/>
            <a:ext cx="181872" cy="6858000"/>
          </a:xfrm>
          <a:prstGeom prst="rect">
            <a:avLst/>
          </a:prstGeom>
          <a:solidFill>
            <a:srgbClr val="FFD8CC">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61" name="Google Shape;61;p10"/>
          <p:cNvSpPr/>
          <p:nvPr/>
        </p:nvSpPr>
        <p:spPr>
          <a:xfrm>
            <a:off x="1141320" y="0"/>
            <a:ext cx="230280" cy="6858000"/>
          </a:xfrm>
          <a:prstGeom prst="rect">
            <a:avLst/>
          </a:prstGeom>
          <a:solidFill>
            <a:srgbClr val="FFEDE7">
              <a:alpha val="7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cxnSp>
        <p:nvCxnSpPr>
          <p:cNvPr id="62" name="Google Shape;62;p10"/>
          <p:cNvCxnSpPr/>
          <p:nvPr/>
        </p:nvCxnSpPr>
        <p:spPr>
          <a:xfrm>
            <a:off x="106344" y="0"/>
            <a:ext cx="0" cy="6858000"/>
          </a:xfrm>
          <a:prstGeom prst="straightConnector1">
            <a:avLst/>
          </a:prstGeom>
          <a:noFill/>
          <a:ln w="57150" cap="flat" cmpd="sng">
            <a:solidFill>
              <a:srgbClr val="FEC2AC">
                <a:alpha val="72941"/>
              </a:srgbClr>
            </a:solidFill>
            <a:prstDash val="solid"/>
            <a:round/>
            <a:headEnd type="none" w="sm" len="sm"/>
            <a:tailEnd type="none" w="sm" len="sm"/>
          </a:ln>
        </p:spPr>
      </p:cxnSp>
      <p:cxnSp>
        <p:nvCxnSpPr>
          <p:cNvPr id="63" name="Google Shape;63;p10"/>
          <p:cNvCxnSpPr/>
          <p:nvPr/>
        </p:nvCxnSpPr>
        <p:spPr>
          <a:xfrm>
            <a:off x="914400" y="0"/>
            <a:ext cx="0" cy="6858000"/>
          </a:xfrm>
          <a:prstGeom prst="straightConnector1">
            <a:avLst/>
          </a:prstGeom>
          <a:noFill/>
          <a:ln w="57150" cap="flat" cmpd="sng">
            <a:solidFill>
              <a:srgbClr val="FFEDE7">
                <a:alpha val="82745"/>
              </a:srgbClr>
            </a:solidFill>
            <a:prstDash val="solid"/>
            <a:round/>
            <a:headEnd type="none" w="sm" len="sm"/>
            <a:tailEnd type="none" w="sm" len="sm"/>
          </a:ln>
        </p:spPr>
      </p:cxnSp>
      <p:cxnSp>
        <p:nvCxnSpPr>
          <p:cNvPr id="64" name="Google Shape;64;p10"/>
          <p:cNvCxnSpPr/>
          <p:nvPr/>
        </p:nvCxnSpPr>
        <p:spPr>
          <a:xfrm>
            <a:off x="854112" y="0"/>
            <a:ext cx="0" cy="6858000"/>
          </a:xfrm>
          <a:prstGeom prst="straightConnector1">
            <a:avLst/>
          </a:prstGeom>
          <a:noFill/>
          <a:ln w="57150" cap="flat" cmpd="sng">
            <a:solidFill>
              <a:srgbClr val="FEC2AC"/>
            </a:solidFill>
            <a:prstDash val="solid"/>
            <a:round/>
            <a:headEnd type="none" w="sm" len="sm"/>
            <a:tailEnd type="none" w="sm" len="sm"/>
          </a:ln>
        </p:spPr>
      </p:cxnSp>
      <p:cxnSp>
        <p:nvCxnSpPr>
          <p:cNvPr id="65" name="Google Shape;65;p10"/>
          <p:cNvCxnSpPr/>
          <p:nvPr/>
        </p:nvCxnSpPr>
        <p:spPr>
          <a:xfrm>
            <a:off x="1726640" y="0"/>
            <a:ext cx="0" cy="6858000"/>
          </a:xfrm>
          <a:prstGeom prst="straightConnector1">
            <a:avLst/>
          </a:prstGeom>
          <a:noFill/>
          <a:ln w="28575" cap="flat" cmpd="sng">
            <a:solidFill>
              <a:srgbClr val="FEC2AC">
                <a:alpha val="81960"/>
              </a:srgbClr>
            </a:solidFill>
            <a:prstDash val="solid"/>
            <a:round/>
            <a:headEnd type="none" w="sm" len="sm"/>
            <a:tailEnd type="none" w="sm" len="sm"/>
          </a:ln>
        </p:spPr>
      </p:cxnSp>
      <p:cxnSp>
        <p:nvCxnSpPr>
          <p:cNvPr id="66" name="Google Shape;66;p10"/>
          <p:cNvCxnSpPr/>
          <p:nvPr/>
        </p:nvCxnSpPr>
        <p:spPr>
          <a:xfrm>
            <a:off x="1066800" y="0"/>
            <a:ext cx="0" cy="6858000"/>
          </a:xfrm>
          <a:prstGeom prst="straightConnector1">
            <a:avLst/>
          </a:prstGeom>
          <a:noFill/>
          <a:ln w="9525" cap="flat" cmpd="sng">
            <a:solidFill>
              <a:srgbClr val="FEC2AC"/>
            </a:solidFill>
            <a:prstDash val="solid"/>
            <a:round/>
            <a:headEnd type="none" w="sm" len="sm"/>
            <a:tailEnd type="none" w="sm" len="sm"/>
          </a:ln>
        </p:spPr>
      </p:cxnSp>
      <p:sp>
        <p:nvSpPr>
          <p:cNvPr id="67" name="Google Shape;67;p10"/>
          <p:cNvSpPr/>
          <p:nvPr/>
        </p:nvSpPr>
        <p:spPr>
          <a:xfrm>
            <a:off x="1219200" y="0"/>
            <a:ext cx="76200" cy="6858000"/>
          </a:xfrm>
          <a:prstGeom prst="rect">
            <a:avLst/>
          </a:prstGeom>
          <a:solidFill>
            <a:srgbClr val="FEC2AC">
              <a:alpha val="5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68" name="Google Shape;68;p10"/>
          <p:cNvSpPr/>
          <p:nvPr/>
        </p:nvSpPr>
        <p:spPr>
          <a:xfrm>
            <a:off x="609600" y="3429000"/>
            <a:ext cx="1295400" cy="1295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69" name="Google Shape;69;p10"/>
          <p:cNvSpPr/>
          <p:nvPr/>
        </p:nvSpPr>
        <p:spPr>
          <a:xfrm>
            <a:off x="1324704" y="4866752"/>
            <a:ext cx="641424" cy="64142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70" name="Google Shape;70;p10"/>
          <p:cNvSpPr/>
          <p:nvPr/>
        </p:nvSpPr>
        <p:spPr>
          <a:xfrm>
            <a:off x="1091080" y="5500632"/>
            <a:ext cx="137160" cy="13716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71" name="Google Shape;71;p10"/>
          <p:cNvSpPr/>
          <p:nvPr/>
        </p:nvSpPr>
        <p:spPr>
          <a:xfrm>
            <a:off x="1664208" y="5791200"/>
            <a:ext cx="274320" cy="27432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72" name="Google Shape;72;p10"/>
          <p:cNvSpPr/>
          <p:nvPr/>
        </p:nvSpPr>
        <p:spPr>
          <a:xfrm>
            <a:off x="1879040" y="4479888"/>
            <a:ext cx="365760" cy="36576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cxnSp>
        <p:nvCxnSpPr>
          <p:cNvPr id="73" name="Google Shape;73;p10"/>
          <p:cNvCxnSpPr/>
          <p:nvPr/>
        </p:nvCxnSpPr>
        <p:spPr>
          <a:xfrm>
            <a:off x="9097944" y="0"/>
            <a:ext cx="0" cy="6858000"/>
          </a:xfrm>
          <a:prstGeom prst="straightConnector1">
            <a:avLst/>
          </a:prstGeom>
          <a:noFill/>
          <a:ln w="57150" cap="flat" cmpd="thickThin">
            <a:solidFill>
              <a:srgbClr val="FEC2AC"/>
            </a:solidFill>
            <a:prstDash val="solid"/>
            <a:round/>
            <a:headEnd type="none" w="sm" len="sm"/>
            <a:tailEnd type="none" w="sm" len="sm"/>
          </a:ln>
        </p:spPr>
      </p:cxnSp>
      <p:sp>
        <p:nvSpPr>
          <p:cNvPr id="74" name="Google Shape;74;p10"/>
          <p:cNvSpPr txBox="1">
            <a:spLocks noGrp="1"/>
          </p:cNvSpPr>
          <p:nvPr>
            <p:ph type="sldNum" idx="12"/>
          </p:nvPr>
        </p:nvSpPr>
        <p:spPr>
          <a:xfrm>
            <a:off x="1340616" y="4928702"/>
            <a:ext cx="609600" cy="517524"/>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11"/>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80" name="Google Shape;80;p11"/>
          <p:cNvSpPr txBox="1">
            <a:spLocks noGrp="1"/>
          </p:cNvSpPr>
          <p:nvPr>
            <p:ph type="body" idx="1"/>
          </p:nvPr>
        </p:nvSpPr>
        <p:spPr>
          <a:xfrm>
            <a:off x="457200" y="1600200"/>
            <a:ext cx="3657600" cy="4572000"/>
          </a:xfrm>
          <a:prstGeom prst="rect">
            <a:avLst/>
          </a:prstGeom>
          <a:noFill/>
          <a:ln>
            <a:noFill/>
          </a:ln>
        </p:spPr>
        <p:txBody>
          <a:bodyPr spcFirstLastPara="1" wrap="square" lIns="91425" tIns="45700" rIns="91425" bIns="45700" anchor="t" anchorCtr="0">
            <a:norm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1" name="Google Shape;81;p11"/>
          <p:cNvSpPr txBox="1">
            <a:spLocks noGrp="1"/>
          </p:cNvSpPr>
          <p:nvPr>
            <p:ph type="body" idx="2"/>
          </p:nvPr>
        </p:nvSpPr>
        <p:spPr>
          <a:xfrm>
            <a:off x="4270248" y="1600200"/>
            <a:ext cx="3657600" cy="4572000"/>
          </a:xfrm>
          <a:prstGeom prst="rect">
            <a:avLst/>
          </a:prstGeom>
          <a:noFill/>
          <a:ln>
            <a:noFill/>
          </a:ln>
        </p:spPr>
        <p:txBody>
          <a:bodyPr spcFirstLastPara="1" wrap="square" lIns="91425" tIns="45700" rIns="91425" bIns="45700" anchor="t" anchorCtr="0">
            <a:norm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2"/>
        <p:cNvGrpSpPr/>
        <p:nvPr/>
      </p:nvGrpSpPr>
      <p:grpSpPr>
        <a:xfrm>
          <a:off x="0" y="0"/>
          <a:ext cx="0" cy="0"/>
          <a:chOff x="0" y="0"/>
          <a:chExt cx="0" cy="0"/>
        </a:xfrm>
      </p:grpSpPr>
      <p:sp>
        <p:nvSpPr>
          <p:cNvPr id="83" name="Google Shape;83;p12"/>
          <p:cNvSpPr txBox="1">
            <a:spLocks noGrp="1"/>
          </p:cNvSpPr>
          <p:nvPr>
            <p:ph type="title"/>
          </p:nvPr>
        </p:nvSpPr>
        <p:spPr>
          <a:xfrm>
            <a:off x="457200" y="273050"/>
            <a:ext cx="75438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3000"/>
              <a:buFont typeface="Century Schoolboo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2"/>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87" name="Google Shape;87;p12"/>
          <p:cNvSpPr txBox="1">
            <a:spLocks noGrp="1"/>
          </p:cNvSpPr>
          <p:nvPr>
            <p:ph type="body" idx="1"/>
          </p:nvPr>
        </p:nvSpPr>
        <p:spPr>
          <a:xfrm>
            <a:off x="457200" y="2362200"/>
            <a:ext cx="3657600" cy="3886200"/>
          </a:xfrm>
          <a:prstGeom prst="rect">
            <a:avLst/>
          </a:prstGeom>
          <a:noFill/>
          <a:ln>
            <a:noFill/>
          </a:ln>
        </p:spPr>
        <p:txBody>
          <a:bodyPr spcFirstLastPara="1" wrap="square" lIns="91425" tIns="45700" rIns="91425" bIns="45700" anchor="t" anchorCtr="0">
            <a:norm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8" name="Google Shape;88;p12"/>
          <p:cNvSpPr txBox="1">
            <a:spLocks noGrp="1"/>
          </p:cNvSpPr>
          <p:nvPr>
            <p:ph type="body" idx="2"/>
          </p:nvPr>
        </p:nvSpPr>
        <p:spPr>
          <a:xfrm>
            <a:off x="4371975" y="2362200"/>
            <a:ext cx="3657600" cy="3886200"/>
          </a:xfrm>
          <a:prstGeom prst="rect">
            <a:avLst/>
          </a:prstGeom>
          <a:noFill/>
          <a:ln>
            <a:noFill/>
          </a:ln>
        </p:spPr>
        <p:txBody>
          <a:bodyPr spcFirstLastPara="1" wrap="square" lIns="91425" tIns="45700" rIns="91425" bIns="45700" anchor="t" anchorCtr="0">
            <a:norm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9" name="Google Shape;89;p12"/>
          <p:cNvSpPr>
            <a:spLocks noGrp="1"/>
          </p:cNvSpPr>
          <p:nvPr>
            <p:ph type="body" idx="3"/>
          </p:nvPr>
        </p:nvSpPr>
        <p:spPr>
          <a:xfrm>
            <a:off x="457200" y="1569720"/>
            <a:ext cx="3657600" cy="658368"/>
          </a:xfrm>
          <a:prstGeom prst="roundRect">
            <a:avLst>
              <a:gd name="adj" fmla="val 16667"/>
            </a:avLst>
          </a:prstGeom>
          <a:solidFill>
            <a:schemeClr val="accent1"/>
          </a:solidFill>
          <a:ln>
            <a:noFill/>
          </a:ln>
        </p:spPr>
        <p:txBody>
          <a:bodyPr spcFirstLastPara="1" wrap="square" lIns="91425" tIns="45700" rIns="91425" bIns="45700" anchor="ctr" anchorCtr="0">
            <a:normAutofit/>
          </a:bodyPr>
          <a:lstStyle>
            <a:lvl1pPr marL="457200" lvl="0" indent="-228600" algn="l">
              <a:spcBef>
                <a:spcPts val="600"/>
              </a:spcBef>
              <a:spcAft>
                <a:spcPts val="0"/>
              </a:spcAft>
              <a:buSzPts val="1400"/>
              <a:buFont typeface="Century Schoolbook"/>
              <a:buNone/>
              <a:defRPr sz="2000" b="1">
                <a:solidFill>
                  <a:srgbClr val="FFFFFF"/>
                </a:solidFill>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90" name="Google Shape;90;p12"/>
          <p:cNvSpPr>
            <a:spLocks noGrp="1"/>
          </p:cNvSpPr>
          <p:nvPr>
            <p:ph type="body" idx="4"/>
          </p:nvPr>
        </p:nvSpPr>
        <p:spPr>
          <a:xfrm>
            <a:off x="4343400" y="1569720"/>
            <a:ext cx="3657600" cy="658368"/>
          </a:xfrm>
          <a:prstGeom prst="roundRect">
            <a:avLst>
              <a:gd name="adj" fmla="val 16667"/>
            </a:avLst>
          </a:prstGeom>
          <a:solidFill>
            <a:schemeClr val="accent1"/>
          </a:solidFill>
          <a:ln>
            <a:noFill/>
          </a:ln>
        </p:spPr>
        <p:txBody>
          <a:bodyPr spcFirstLastPara="1" wrap="square" lIns="91425" tIns="45700" rIns="91425" bIns="45700" anchor="ctr" anchorCtr="0">
            <a:normAutofit/>
          </a:bodyPr>
          <a:lstStyle>
            <a:lvl1pPr marL="457200" lvl="0" indent="-228600" algn="l">
              <a:spcBef>
                <a:spcPts val="600"/>
              </a:spcBef>
              <a:spcAft>
                <a:spcPts val="0"/>
              </a:spcAft>
              <a:buSzPts val="1400"/>
              <a:buFont typeface="Century Schoolbook"/>
              <a:buNone/>
              <a:defRPr sz="2000" b="1">
                <a:solidFill>
                  <a:srgbClr val="FFFFFF"/>
                </a:solidFill>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1"/>
        <p:cNvGrpSpPr/>
        <p:nvPr/>
      </p:nvGrpSpPr>
      <p:grpSpPr>
        <a:xfrm>
          <a:off x="0" y="0"/>
          <a:ext cx="0" cy="0"/>
          <a:chOff x="0" y="0"/>
          <a:chExt cx="0" cy="0"/>
        </a:xfrm>
      </p:grpSpPr>
      <p:sp>
        <p:nvSpPr>
          <p:cNvPr id="92" name="Google Shape;92;p13"/>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13"/>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3"/>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95" name="Google Shape;95;p13"/>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bg>
      <p:bgPr>
        <a:solidFill>
          <a:schemeClr val="lt1"/>
        </a:solidFill>
        <a:effectLst/>
      </p:bgPr>
    </p:bg>
    <p:spTree>
      <p:nvGrpSpPr>
        <p:cNvPr id="1" name="Shape 96"/>
        <p:cNvGrpSpPr/>
        <p:nvPr/>
      </p:nvGrpSpPr>
      <p:grpSpPr>
        <a:xfrm>
          <a:off x="0" y="0"/>
          <a:ext cx="0" cy="0"/>
          <a:chOff x="0" y="0"/>
          <a:chExt cx="0" cy="0"/>
        </a:xfrm>
      </p:grpSpPr>
      <p:cxnSp>
        <p:nvCxnSpPr>
          <p:cNvPr id="97" name="Google Shape;97;p14"/>
          <p:cNvCxnSpPr/>
          <p:nvPr/>
        </p:nvCxnSpPr>
        <p:spPr>
          <a:xfrm>
            <a:off x="8763000" y="0"/>
            <a:ext cx="0" cy="6858000"/>
          </a:xfrm>
          <a:prstGeom prst="straightConnector1">
            <a:avLst/>
          </a:prstGeom>
          <a:noFill/>
          <a:ln w="38100" cap="flat" cmpd="sng">
            <a:solidFill>
              <a:srgbClr val="FEC2AC">
                <a:alpha val="92941"/>
              </a:srgbClr>
            </a:solidFill>
            <a:prstDash val="solid"/>
            <a:round/>
            <a:headEnd type="none" w="sm" len="sm"/>
            <a:tailEnd type="none" w="sm" len="sm"/>
          </a:ln>
        </p:spPr>
      </p:cxnSp>
      <p:sp>
        <p:nvSpPr>
          <p:cNvPr id="98" name="Google Shape;98;p14"/>
          <p:cNvSpPr txBox="1">
            <a:spLocks noGrp="1"/>
          </p:cNvSpPr>
          <p:nvPr>
            <p:ph type="title"/>
          </p:nvPr>
        </p:nvSpPr>
        <p:spPr>
          <a:xfrm rot="5400000">
            <a:off x="3371850" y="3200400"/>
            <a:ext cx="6309360" cy="4572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2000"/>
              <a:buFont typeface="Century Schoolbook"/>
              <a:buNone/>
              <a:defRPr sz="2000" b="1" cap="small"/>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9" name="Google Shape;99;p14"/>
          <p:cNvSpPr txBox="1">
            <a:spLocks noGrp="1"/>
          </p:cNvSpPr>
          <p:nvPr>
            <p:ph type="body" idx="1"/>
          </p:nvPr>
        </p:nvSpPr>
        <p:spPr>
          <a:xfrm>
            <a:off x="6812280" y="274320"/>
            <a:ext cx="1527048" cy="4983480"/>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840"/>
              <a:buNone/>
              <a:defRPr sz="1200"/>
            </a:lvl1pPr>
            <a:lvl2pPr marL="914400" lvl="1" indent="-228600" algn="l">
              <a:spcBef>
                <a:spcPts val="1000"/>
              </a:spcBef>
              <a:spcAft>
                <a:spcPts val="0"/>
              </a:spcAft>
              <a:buSzPts val="960"/>
              <a:buNone/>
              <a:defRPr sz="1200"/>
            </a:lvl2pPr>
            <a:lvl3pPr marL="1371600" lvl="2" indent="-228600" algn="l">
              <a:spcBef>
                <a:spcPts val="200"/>
              </a:spcBef>
              <a:spcAft>
                <a:spcPts val="0"/>
              </a:spcAft>
              <a:buSzPts val="600"/>
              <a:buNone/>
              <a:defRPr sz="1000"/>
            </a:lvl3pPr>
            <a:lvl4pPr marL="1828800" lvl="3" indent="-228600" algn="l">
              <a:spcBef>
                <a:spcPts val="180"/>
              </a:spcBef>
              <a:spcAft>
                <a:spcPts val="0"/>
              </a:spcAft>
              <a:buSzPts val="540"/>
              <a:buNone/>
              <a:defRPr sz="900"/>
            </a:lvl4pPr>
            <a:lvl5pPr marL="2286000" lvl="4" indent="-228600" algn="l">
              <a:spcBef>
                <a:spcPts val="180"/>
              </a:spcBef>
              <a:spcAft>
                <a:spcPts val="0"/>
              </a:spcAft>
              <a:buSzPts val="612"/>
              <a:buNone/>
              <a:defRPr sz="900"/>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cxnSp>
        <p:nvCxnSpPr>
          <p:cNvPr id="100" name="Google Shape;100;p14"/>
          <p:cNvCxnSpPr/>
          <p:nvPr/>
        </p:nvCxnSpPr>
        <p:spPr>
          <a:xfrm>
            <a:off x="6248400" y="0"/>
            <a:ext cx="0" cy="6858000"/>
          </a:xfrm>
          <a:prstGeom prst="straightConnector1">
            <a:avLst/>
          </a:prstGeom>
          <a:noFill/>
          <a:ln w="38100" cap="flat" cmpd="sng">
            <a:solidFill>
              <a:srgbClr val="FEC2AC"/>
            </a:solidFill>
            <a:prstDash val="solid"/>
            <a:round/>
            <a:headEnd type="none" w="sm" len="sm"/>
            <a:tailEnd type="none" w="sm" len="sm"/>
          </a:ln>
        </p:spPr>
      </p:cxnSp>
      <p:cxnSp>
        <p:nvCxnSpPr>
          <p:cNvPr id="101" name="Google Shape;101;p14"/>
          <p:cNvCxnSpPr/>
          <p:nvPr/>
        </p:nvCxnSpPr>
        <p:spPr>
          <a:xfrm>
            <a:off x="6192296" y="0"/>
            <a:ext cx="0" cy="6858000"/>
          </a:xfrm>
          <a:prstGeom prst="straightConnector1">
            <a:avLst/>
          </a:prstGeom>
          <a:noFill/>
          <a:ln w="12700" cap="flat" cmpd="sng">
            <a:solidFill>
              <a:schemeClr val="accent1"/>
            </a:solidFill>
            <a:prstDash val="solid"/>
            <a:round/>
            <a:headEnd type="none" w="sm" len="sm"/>
            <a:tailEnd type="none" w="sm" len="sm"/>
          </a:ln>
        </p:spPr>
      </p:cxnSp>
      <p:cxnSp>
        <p:nvCxnSpPr>
          <p:cNvPr id="102" name="Google Shape;102;p14"/>
          <p:cNvCxnSpPr/>
          <p:nvPr/>
        </p:nvCxnSpPr>
        <p:spPr>
          <a:xfrm>
            <a:off x="8991600" y="0"/>
            <a:ext cx="0" cy="6858000"/>
          </a:xfrm>
          <a:prstGeom prst="straightConnector1">
            <a:avLst/>
          </a:prstGeom>
          <a:noFill/>
          <a:ln w="19050" cap="flat" cmpd="sng">
            <a:solidFill>
              <a:schemeClr val="accent1"/>
            </a:solidFill>
            <a:prstDash val="solid"/>
            <a:round/>
            <a:headEnd type="none" w="sm" len="sm"/>
            <a:tailEnd type="none" w="sm" len="sm"/>
          </a:ln>
        </p:spPr>
      </p:cxnSp>
      <p:sp>
        <p:nvSpPr>
          <p:cNvPr id="103" name="Google Shape;103;p14"/>
          <p:cNvSpPr/>
          <p:nvPr/>
        </p:nvSpPr>
        <p:spPr>
          <a:xfrm>
            <a:off x="8839200" y="0"/>
            <a:ext cx="304800" cy="6858000"/>
          </a:xfrm>
          <a:prstGeom prst="rect">
            <a:avLst/>
          </a:prstGeom>
          <a:solidFill>
            <a:srgbClr val="FEC2AC">
              <a:alpha val="8666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cxnSp>
        <p:nvCxnSpPr>
          <p:cNvPr id="104" name="Google Shape;104;p14"/>
          <p:cNvCxnSpPr/>
          <p:nvPr/>
        </p:nvCxnSpPr>
        <p:spPr>
          <a:xfrm>
            <a:off x="8915400" y="0"/>
            <a:ext cx="0" cy="6858000"/>
          </a:xfrm>
          <a:prstGeom prst="straightConnector1">
            <a:avLst/>
          </a:prstGeom>
          <a:noFill/>
          <a:ln w="9525" cap="flat" cmpd="sng">
            <a:solidFill>
              <a:schemeClr val="accent1"/>
            </a:solidFill>
            <a:prstDash val="solid"/>
            <a:round/>
            <a:headEnd type="none" w="sm" len="sm"/>
            <a:tailEnd type="none" w="sm" len="sm"/>
          </a:ln>
        </p:spPr>
      </p:cxnSp>
      <p:sp>
        <p:nvSpPr>
          <p:cNvPr id="105" name="Google Shape;105;p14"/>
          <p:cNvSpPr/>
          <p:nvPr/>
        </p:nvSpPr>
        <p:spPr>
          <a:xfrm>
            <a:off x="8156448" y="5715000"/>
            <a:ext cx="548640" cy="54864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06" name="Google Shape;106;p14"/>
          <p:cNvSpPr txBox="1">
            <a:spLocks noGrp="1"/>
          </p:cNvSpPr>
          <p:nvPr>
            <p:ph type="body" idx="2"/>
          </p:nvPr>
        </p:nvSpPr>
        <p:spPr>
          <a:xfrm>
            <a:off x="304800" y="274320"/>
            <a:ext cx="5638800" cy="6327648"/>
          </a:xfrm>
          <a:prstGeom prst="rect">
            <a:avLst/>
          </a:prstGeom>
          <a:noFill/>
          <a:ln>
            <a:noFill/>
          </a:ln>
        </p:spPr>
        <p:txBody>
          <a:bodyPr spcFirstLastPara="1" wrap="square" lIns="91425" tIns="45700" rIns="91425" bIns="45700" anchor="t" anchorCtr="0">
            <a:norm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07" name="Google Shape;107;p14"/>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14"/>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109" name="Google Shape;109;p14"/>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10"/>
        <p:cNvGrpSpPr/>
        <p:nvPr/>
      </p:nvGrpSpPr>
      <p:grpSpPr>
        <a:xfrm>
          <a:off x="0" y="0"/>
          <a:ext cx="0" cy="0"/>
          <a:chOff x="0" y="0"/>
          <a:chExt cx="0" cy="0"/>
        </a:xfrm>
      </p:grpSpPr>
      <p:cxnSp>
        <p:nvCxnSpPr>
          <p:cNvPr id="111" name="Google Shape;111;p15"/>
          <p:cNvCxnSpPr/>
          <p:nvPr/>
        </p:nvCxnSpPr>
        <p:spPr>
          <a:xfrm>
            <a:off x="8763000" y="0"/>
            <a:ext cx="0" cy="6858000"/>
          </a:xfrm>
          <a:prstGeom prst="straightConnector1">
            <a:avLst/>
          </a:prstGeom>
          <a:noFill/>
          <a:ln w="38100" cap="flat" cmpd="sng">
            <a:solidFill>
              <a:srgbClr val="FEC2AC"/>
            </a:solidFill>
            <a:prstDash val="solid"/>
            <a:round/>
            <a:headEnd type="none" w="sm" len="sm"/>
            <a:tailEnd type="none" w="sm" len="sm"/>
          </a:ln>
        </p:spPr>
      </p:cxnSp>
      <p:sp>
        <p:nvSpPr>
          <p:cNvPr id="112" name="Google Shape;112;p15"/>
          <p:cNvSpPr/>
          <p:nvPr/>
        </p:nvSpPr>
        <p:spPr>
          <a:xfrm>
            <a:off x="8156448" y="5715000"/>
            <a:ext cx="548640" cy="54864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13" name="Google Shape;113;p15"/>
          <p:cNvSpPr txBox="1">
            <a:spLocks noGrp="1"/>
          </p:cNvSpPr>
          <p:nvPr>
            <p:ph type="title"/>
          </p:nvPr>
        </p:nvSpPr>
        <p:spPr>
          <a:xfrm rot="5400000">
            <a:off x="3350133" y="3200400"/>
            <a:ext cx="6309360" cy="4572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2000"/>
              <a:buFont typeface="Century Schoolbook"/>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4" name="Google Shape;114;p15"/>
          <p:cNvSpPr>
            <a:spLocks noGrp="1"/>
          </p:cNvSpPr>
          <p:nvPr>
            <p:ph type="pic" idx="2"/>
          </p:nvPr>
        </p:nvSpPr>
        <p:spPr>
          <a:xfrm>
            <a:off x="0" y="0"/>
            <a:ext cx="6172200" cy="6858000"/>
          </a:xfrm>
          <a:prstGeom prst="rect">
            <a:avLst/>
          </a:prstGeom>
          <a:solidFill>
            <a:schemeClr val="lt2"/>
          </a:solidFill>
          <a:ln>
            <a:noFill/>
          </a:ln>
        </p:spPr>
      </p:sp>
      <p:sp>
        <p:nvSpPr>
          <p:cNvPr id="115" name="Google Shape;115;p15"/>
          <p:cNvSpPr txBox="1">
            <a:spLocks noGrp="1"/>
          </p:cNvSpPr>
          <p:nvPr>
            <p:ph type="body" idx="1"/>
          </p:nvPr>
        </p:nvSpPr>
        <p:spPr>
          <a:xfrm>
            <a:off x="6765798" y="264795"/>
            <a:ext cx="1524000" cy="4956048"/>
          </a:xfrm>
          <a:prstGeom prst="rect">
            <a:avLst/>
          </a:prstGeom>
          <a:noFill/>
          <a:ln>
            <a:noFill/>
          </a:ln>
        </p:spPr>
        <p:txBody>
          <a:bodyPr spcFirstLastPara="1" wrap="square" lIns="91425" tIns="45700" rIns="91425" bIns="45700" anchor="t" anchorCtr="0">
            <a:normAutofit/>
          </a:bodyPr>
          <a:lstStyle>
            <a:lvl1pPr marL="457200" lvl="0" indent="-228600" algn="l">
              <a:spcBef>
                <a:spcPts val="100"/>
              </a:spcBef>
              <a:spcAft>
                <a:spcPts val="0"/>
              </a:spcAft>
              <a:buSzPts val="840"/>
              <a:buFont typeface="Century Schoolbook"/>
              <a:buNone/>
              <a:defRPr sz="1200"/>
            </a:lvl1pPr>
            <a:lvl2pPr marL="914400" lvl="1" indent="-289560" algn="l">
              <a:spcBef>
                <a:spcPts val="400"/>
              </a:spcBef>
              <a:spcAft>
                <a:spcPts val="0"/>
              </a:spcAft>
              <a:buSzPts val="960"/>
              <a:buChar char="⚫"/>
              <a:defRPr sz="1200"/>
            </a:lvl2pPr>
            <a:lvl3pPr marL="1371600" lvl="2" indent="-266700" algn="l">
              <a:spcBef>
                <a:spcPts val="200"/>
              </a:spcBef>
              <a:spcAft>
                <a:spcPts val="0"/>
              </a:spcAft>
              <a:buSzPts val="600"/>
              <a:buChar char="🞆"/>
              <a:defRPr sz="1000"/>
            </a:lvl3pPr>
            <a:lvl4pPr marL="1828800" lvl="3" indent="-262889" algn="l">
              <a:spcBef>
                <a:spcPts val="180"/>
              </a:spcBef>
              <a:spcAft>
                <a:spcPts val="0"/>
              </a:spcAft>
              <a:buSzPts val="540"/>
              <a:buChar char="🞆"/>
              <a:defRPr sz="900"/>
            </a:lvl4pPr>
            <a:lvl5pPr marL="2286000" lvl="4" indent="-267461" algn="l">
              <a:spcBef>
                <a:spcPts val="180"/>
              </a:spcBef>
              <a:spcAft>
                <a:spcPts val="0"/>
              </a:spcAft>
              <a:buSzPts val="612"/>
              <a:buChar char="⚫"/>
              <a:defRPr sz="900"/>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cxnSp>
        <p:nvCxnSpPr>
          <p:cNvPr id="116" name="Google Shape;116;p15"/>
          <p:cNvCxnSpPr/>
          <p:nvPr/>
        </p:nvCxnSpPr>
        <p:spPr>
          <a:xfrm>
            <a:off x="8991600" y="0"/>
            <a:ext cx="0" cy="6858000"/>
          </a:xfrm>
          <a:prstGeom prst="straightConnector1">
            <a:avLst/>
          </a:prstGeom>
          <a:noFill/>
          <a:ln w="9525" cap="flat" cmpd="sng">
            <a:solidFill>
              <a:schemeClr val="dk1"/>
            </a:solidFill>
            <a:prstDash val="solid"/>
            <a:round/>
            <a:headEnd type="none" w="sm" len="sm"/>
            <a:tailEnd type="none" w="sm" len="sm"/>
          </a:ln>
        </p:spPr>
      </p:cxnSp>
      <p:sp>
        <p:nvSpPr>
          <p:cNvPr id="117" name="Google Shape;117;p15"/>
          <p:cNvSpPr/>
          <p:nvPr/>
        </p:nvSpPr>
        <p:spPr>
          <a:xfrm>
            <a:off x="8839200" y="0"/>
            <a:ext cx="304800" cy="6858000"/>
          </a:xfrm>
          <a:prstGeom prst="rect">
            <a:avLst/>
          </a:prstGeom>
          <a:solidFill>
            <a:srgbClr val="FEC2A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cxnSp>
        <p:nvCxnSpPr>
          <p:cNvPr id="118" name="Google Shape;118;p15"/>
          <p:cNvCxnSpPr/>
          <p:nvPr/>
        </p:nvCxnSpPr>
        <p:spPr>
          <a:xfrm>
            <a:off x="8915400" y="0"/>
            <a:ext cx="0" cy="6858000"/>
          </a:xfrm>
          <a:prstGeom prst="straightConnector1">
            <a:avLst/>
          </a:prstGeom>
          <a:noFill/>
          <a:ln w="9525" cap="flat" cmpd="sng">
            <a:solidFill>
              <a:schemeClr val="accent1"/>
            </a:solidFill>
            <a:prstDash val="solid"/>
            <a:round/>
            <a:headEnd type="none" w="sm" len="sm"/>
            <a:tailEnd type="none" w="sm" len="sm"/>
          </a:ln>
        </p:spPr>
      </p:cxnSp>
      <p:cxnSp>
        <p:nvCxnSpPr>
          <p:cNvPr id="119" name="Google Shape;119;p15"/>
          <p:cNvCxnSpPr/>
          <p:nvPr/>
        </p:nvCxnSpPr>
        <p:spPr>
          <a:xfrm>
            <a:off x="6248400" y="0"/>
            <a:ext cx="0" cy="6858000"/>
          </a:xfrm>
          <a:prstGeom prst="straightConnector1">
            <a:avLst/>
          </a:prstGeom>
          <a:noFill/>
          <a:ln w="38100" cap="flat" cmpd="sng">
            <a:solidFill>
              <a:srgbClr val="FEC2AC"/>
            </a:solidFill>
            <a:prstDash val="solid"/>
            <a:round/>
            <a:headEnd type="none" w="sm" len="sm"/>
            <a:tailEnd type="none" w="sm" len="sm"/>
          </a:ln>
        </p:spPr>
      </p:cxnSp>
      <p:cxnSp>
        <p:nvCxnSpPr>
          <p:cNvPr id="120" name="Google Shape;120;p15"/>
          <p:cNvCxnSpPr/>
          <p:nvPr/>
        </p:nvCxnSpPr>
        <p:spPr>
          <a:xfrm>
            <a:off x="6192296" y="0"/>
            <a:ext cx="0" cy="6858000"/>
          </a:xfrm>
          <a:prstGeom prst="straightConnector1">
            <a:avLst/>
          </a:prstGeom>
          <a:noFill/>
          <a:ln w="12700" cap="flat" cmpd="sng">
            <a:solidFill>
              <a:schemeClr val="accent1"/>
            </a:solidFill>
            <a:prstDash val="solid"/>
            <a:round/>
            <a:headEnd type="none" w="sm" len="sm"/>
            <a:tailEnd type="none" w="sm" len="sm"/>
          </a:ln>
        </p:spPr>
      </p:cxnSp>
      <p:sp>
        <p:nvSpPr>
          <p:cNvPr id="121" name="Google Shape;121;p15"/>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15"/>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123" name="Google Shape;123;p15"/>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4"/>
        <p:cNvGrpSpPr/>
        <p:nvPr/>
      </p:nvGrpSpPr>
      <p:grpSpPr>
        <a:xfrm>
          <a:off x="0" y="0"/>
          <a:ext cx="0" cy="0"/>
          <a:chOff x="0" y="0"/>
          <a:chExt cx="0" cy="0"/>
        </a:xfrm>
      </p:grpSpPr>
      <p:sp>
        <p:nvSpPr>
          <p:cNvPr id="125" name="Google Shape;125;p16"/>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6" name="Google Shape;126;p16"/>
          <p:cNvSpPr txBox="1">
            <a:spLocks noGrp="1"/>
          </p:cNvSpPr>
          <p:nvPr>
            <p:ph type="body" idx="1"/>
          </p:nvPr>
        </p:nvSpPr>
        <p:spPr>
          <a:xfrm rot="5400000">
            <a:off x="1754124" y="303276"/>
            <a:ext cx="4873752" cy="7467600"/>
          </a:xfrm>
          <a:prstGeom prst="rect">
            <a:avLst/>
          </a:prstGeom>
          <a:noFill/>
          <a:ln>
            <a:noFill/>
          </a:ln>
        </p:spPr>
        <p:txBody>
          <a:bodyPr spcFirstLastPara="1" wrap="square" lIns="91425" tIns="45700" rIns="91425" bIns="45700" anchor="t" anchorCtr="0">
            <a:norm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27" name="Google Shape;127;p16"/>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16"/>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16"/>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cxnSp>
        <p:nvCxnSpPr>
          <p:cNvPr id="10" name="Google Shape;10;p6"/>
          <p:cNvCxnSpPr/>
          <p:nvPr/>
        </p:nvCxnSpPr>
        <p:spPr>
          <a:xfrm>
            <a:off x="8763000" y="0"/>
            <a:ext cx="0" cy="6858000"/>
          </a:xfrm>
          <a:prstGeom prst="straightConnector1">
            <a:avLst/>
          </a:prstGeom>
          <a:noFill/>
          <a:ln w="38100" cap="flat" cmpd="sng">
            <a:solidFill>
              <a:srgbClr val="FEC2AC">
                <a:alpha val="92941"/>
              </a:srgbClr>
            </a:solidFill>
            <a:prstDash val="solid"/>
            <a:round/>
            <a:headEnd type="none" w="sm" len="sm"/>
            <a:tailEnd type="none" w="sm" len="sm"/>
          </a:ln>
        </p:spPr>
      </p:cxnSp>
      <p:sp>
        <p:nvSpPr>
          <p:cNvPr id="11" name="Google Shape;11;p6"/>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chemeClr val="dk2"/>
              </a:buClr>
              <a:buSzPts val="3000"/>
              <a:buFont typeface="Century Schoolbook"/>
              <a:buNone/>
              <a:defRPr sz="3000" b="0" i="0" u="none" strike="noStrike" cap="small">
                <a:solidFill>
                  <a:schemeClr val="dk2"/>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6"/>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rmAutofit/>
          </a:bodyPr>
          <a:lstStyle>
            <a:lvl1pPr marL="457200" marR="0" lvl="0" indent="-335280" algn="l" rtl="0">
              <a:spcBef>
                <a:spcPts val="600"/>
              </a:spcBef>
              <a:spcAft>
                <a:spcPts val="0"/>
              </a:spcAft>
              <a:buClr>
                <a:schemeClr val="accent1"/>
              </a:buClr>
              <a:buSzPts val="1680"/>
              <a:buFont typeface="Noto Sans Symbols"/>
              <a:buChar char="🞆"/>
              <a:defRPr sz="2400" b="0" i="0" u="none" strike="noStrike" cap="none">
                <a:solidFill>
                  <a:schemeClr val="dk1"/>
                </a:solidFill>
                <a:latin typeface="Century Schoolbook"/>
                <a:ea typeface="Century Schoolbook"/>
                <a:cs typeface="Century Schoolbook"/>
                <a:sym typeface="Century Schoolbook"/>
              </a:defRPr>
            </a:lvl1pPr>
            <a:lvl2pPr marL="914400" marR="0" lvl="1" indent="-335280" algn="l" rtl="0">
              <a:spcBef>
                <a:spcPts val="420"/>
              </a:spcBef>
              <a:spcAft>
                <a:spcPts val="0"/>
              </a:spcAft>
              <a:buClr>
                <a:schemeClr val="accent1"/>
              </a:buClr>
              <a:buSzPts val="1680"/>
              <a:buFont typeface="Noto Sans Symbols"/>
              <a:buChar char="⚫"/>
              <a:defRPr sz="2100" b="0" i="0" u="none" strike="noStrike" cap="none">
                <a:solidFill>
                  <a:schemeClr val="dk1"/>
                </a:solidFill>
                <a:latin typeface="Century Schoolbook"/>
                <a:ea typeface="Century Schoolbook"/>
                <a:cs typeface="Century Schoolbook"/>
                <a:sym typeface="Century Schoolbook"/>
              </a:defRPr>
            </a:lvl2pPr>
            <a:lvl3pPr marL="1371600" marR="0" lvl="2" indent="-297180" algn="l" rtl="0">
              <a:spcBef>
                <a:spcPts val="360"/>
              </a:spcBef>
              <a:spcAft>
                <a:spcPts val="0"/>
              </a:spcAft>
              <a:buClr>
                <a:srgbClr val="DE7530"/>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3pPr>
            <a:lvl4pPr marL="1828800" marR="0" lvl="3" indent="-297180" algn="l" rtl="0">
              <a:spcBef>
                <a:spcPts val="360"/>
              </a:spcBef>
              <a:spcAft>
                <a:spcPts val="0"/>
              </a:spcAft>
              <a:buClr>
                <a:srgbClr val="FEC2AC"/>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4pPr>
            <a:lvl5pPr marL="2286000" marR="0" lvl="4" indent="-297688" algn="l" rtl="0">
              <a:spcBef>
                <a:spcPts val="320"/>
              </a:spcBef>
              <a:spcAft>
                <a:spcPts val="0"/>
              </a:spcAft>
              <a:buClr>
                <a:srgbClr val="BBC9E9"/>
              </a:buClr>
              <a:buSzPts val="1088"/>
              <a:buFont typeface="Noto Sans Symbols"/>
              <a:buChar char="⚫"/>
              <a:defRPr sz="1600" b="0" i="0" u="none" strike="noStrike" cap="none">
                <a:solidFill>
                  <a:schemeClr val="dk1"/>
                </a:solidFill>
                <a:latin typeface="Century Schoolbook"/>
                <a:ea typeface="Century Schoolbook"/>
                <a:cs typeface="Century Schoolbook"/>
                <a:sym typeface="Century Schoolbook"/>
              </a:defRPr>
            </a:lvl5pPr>
            <a:lvl6pPr marL="2743200" marR="0" lvl="5" indent="-330200" algn="l" rtl="0">
              <a:spcBef>
                <a:spcPts val="320"/>
              </a:spcBef>
              <a:spcAft>
                <a:spcPts val="0"/>
              </a:spcAft>
              <a:buClr>
                <a:schemeClr val="accent1"/>
              </a:buClr>
              <a:buSzPts val="1600"/>
              <a:buFont typeface="Century Schoolbook"/>
              <a:buChar char="•"/>
              <a:defRPr sz="1600" b="0" i="0" u="none" strike="noStrike" cap="none">
                <a:solidFill>
                  <a:schemeClr val="dk2"/>
                </a:solidFill>
                <a:latin typeface="Century Schoolbook"/>
                <a:ea typeface="Century Schoolbook"/>
                <a:cs typeface="Century Schoolbook"/>
                <a:sym typeface="Century Schoolbook"/>
              </a:defRPr>
            </a:lvl6pPr>
            <a:lvl7pPr marL="3200400" marR="0" lvl="6" indent="-281939" algn="l" rtl="0">
              <a:spcBef>
                <a:spcPts val="280"/>
              </a:spcBef>
              <a:spcAft>
                <a:spcPts val="0"/>
              </a:spcAft>
              <a:buClr>
                <a:srgbClr val="FEC2AC"/>
              </a:buClr>
              <a:buSzPts val="840"/>
              <a:buFont typeface="Noto Sans Symbols"/>
              <a:buChar char="⚪"/>
              <a:defRPr sz="1400" b="0" i="0" u="none" strike="noStrike" cap="none">
                <a:solidFill>
                  <a:schemeClr val="dk2"/>
                </a:solidFill>
                <a:latin typeface="Century Schoolbook"/>
                <a:ea typeface="Century Schoolbook"/>
                <a:cs typeface="Century Schoolbook"/>
                <a:sym typeface="Century Schoolbook"/>
              </a:defRPr>
            </a:lvl7pPr>
            <a:lvl8pPr marL="3657600" marR="0" lvl="7" indent="-317500" algn="l" rtl="0">
              <a:spcBef>
                <a:spcPts val="280"/>
              </a:spcBef>
              <a:spcAft>
                <a:spcPts val="0"/>
              </a:spcAft>
              <a:buClr>
                <a:schemeClr val="accent2"/>
              </a:buClr>
              <a:buSzPts val="1400"/>
              <a:buFont typeface="Century Schoolbook"/>
              <a:buChar char="•"/>
              <a:defRPr sz="1400" b="0" i="0" u="none" strike="noStrike" cap="small">
                <a:solidFill>
                  <a:schemeClr val="dk2"/>
                </a:solidFill>
                <a:latin typeface="Century Schoolbook"/>
                <a:ea typeface="Century Schoolbook"/>
                <a:cs typeface="Century Schoolbook"/>
                <a:sym typeface="Century Schoolbook"/>
              </a:defRPr>
            </a:lvl8pPr>
            <a:lvl9pPr marL="4114800" marR="0" lvl="8" indent="-317500" algn="l" rtl="0">
              <a:spcBef>
                <a:spcPts val="280"/>
              </a:spcBef>
              <a:spcAft>
                <a:spcPts val="0"/>
              </a:spcAft>
              <a:buClr>
                <a:srgbClr val="DE7530"/>
              </a:buClr>
              <a:buSzPts val="1400"/>
              <a:buFont typeface="Century Schoolbook"/>
              <a:buChar char="•"/>
              <a:defRPr sz="14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13" name="Google Shape;13;p6"/>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chemeClr val="dk2"/>
                </a:solidFill>
                <a:latin typeface="Century Schoolbook"/>
                <a:ea typeface="Century Schoolbook"/>
                <a:cs typeface="Century Schoolbook"/>
                <a:sym typeface="Century Schoolbook"/>
              </a:defRPr>
            </a:lvl1pPr>
            <a:lvl2pPr marR="0" lvl="1"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2pPr>
            <a:lvl3pPr marR="0" lvl="2"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3pPr>
            <a:lvl4pPr marR="0" lvl="3"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4pPr>
            <a:lvl5pPr marR="0" lvl="4"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5pPr>
            <a:lvl6pPr marR="0" lvl="5"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6pPr>
            <a:lvl7pPr marR="0" lvl="6"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7pPr>
            <a:lvl8pPr marR="0" lvl="7"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8pPr>
            <a:lvl9pPr marR="0" lvl="8"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14" name="Google Shape;14;p6"/>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2"/>
                </a:solidFill>
                <a:latin typeface="Century Schoolbook"/>
                <a:ea typeface="Century Schoolbook"/>
                <a:cs typeface="Century Schoolbook"/>
                <a:sym typeface="Century Schoolbook"/>
              </a:defRPr>
            </a:lvl1pPr>
            <a:lvl2pPr marR="0" lvl="1"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2pPr>
            <a:lvl3pPr marR="0" lvl="2"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3pPr>
            <a:lvl4pPr marR="0" lvl="3"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4pPr>
            <a:lvl5pPr marR="0" lvl="4"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5pPr>
            <a:lvl6pPr marR="0" lvl="5"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6pPr>
            <a:lvl7pPr marR="0" lvl="6"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7pPr>
            <a:lvl8pPr marR="0" lvl="7"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8pPr>
            <a:lvl9pPr marR="0" lvl="8"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cxnSp>
        <p:nvCxnSpPr>
          <p:cNvPr id="15" name="Google Shape;15;p6"/>
          <p:cNvCxnSpPr/>
          <p:nvPr/>
        </p:nvCxnSpPr>
        <p:spPr>
          <a:xfrm>
            <a:off x="76200" y="0"/>
            <a:ext cx="0" cy="6858000"/>
          </a:xfrm>
          <a:prstGeom prst="straightConnector1">
            <a:avLst/>
          </a:prstGeom>
          <a:noFill/>
          <a:ln w="57150" cap="flat" cmpd="thickThin">
            <a:solidFill>
              <a:srgbClr val="FEC2AC"/>
            </a:solidFill>
            <a:prstDash val="solid"/>
            <a:round/>
            <a:headEnd type="none" w="sm" len="sm"/>
            <a:tailEnd type="none" w="sm" len="sm"/>
          </a:ln>
        </p:spPr>
      </p:cxnSp>
      <p:cxnSp>
        <p:nvCxnSpPr>
          <p:cNvPr id="16" name="Google Shape;16;p6"/>
          <p:cNvCxnSpPr/>
          <p:nvPr/>
        </p:nvCxnSpPr>
        <p:spPr>
          <a:xfrm>
            <a:off x="8991600" y="0"/>
            <a:ext cx="0" cy="6858000"/>
          </a:xfrm>
          <a:prstGeom prst="straightConnector1">
            <a:avLst/>
          </a:prstGeom>
          <a:noFill/>
          <a:ln w="19050" cap="flat" cmpd="sng">
            <a:solidFill>
              <a:schemeClr val="accent1"/>
            </a:solidFill>
            <a:prstDash val="solid"/>
            <a:round/>
            <a:headEnd type="none" w="sm" len="sm"/>
            <a:tailEnd type="none" w="sm" len="sm"/>
          </a:ln>
        </p:spPr>
      </p:cxnSp>
      <p:sp>
        <p:nvSpPr>
          <p:cNvPr id="17" name="Google Shape;17;p6"/>
          <p:cNvSpPr/>
          <p:nvPr/>
        </p:nvSpPr>
        <p:spPr>
          <a:xfrm>
            <a:off x="8839200" y="0"/>
            <a:ext cx="304800" cy="6858000"/>
          </a:xfrm>
          <a:prstGeom prst="rect">
            <a:avLst/>
          </a:prstGeom>
          <a:solidFill>
            <a:srgbClr val="FEC2AC">
              <a:alpha val="8666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cxnSp>
        <p:nvCxnSpPr>
          <p:cNvPr id="18" name="Google Shape;18;p6"/>
          <p:cNvCxnSpPr/>
          <p:nvPr/>
        </p:nvCxnSpPr>
        <p:spPr>
          <a:xfrm>
            <a:off x="8915400" y="0"/>
            <a:ext cx="0" cy="6858000"/>
          </a:xfrm>
          <a:prstGeom prst="straightConnector1">
            <a:avLst/>
          </a:prstGeom>
          <a:noFill/>
          <a:ln w="9525" cap="flat" cmpd="sng">
            <a:solidFill>
              <a:schemeClr val="accent1"/>
            </a:solidFill>
            <a:prstDash val="solid"/>
            <a:round/>
            <a:headEnd type="none" w="sm" len="sm"/>
            <a:tailEnd type="none" w="sm" len="sm"/>
          </a:ln>
        </p:spPr>
      </p:cxnSp>
      <p:sp>
        <p:nvSpPr>
          <p:cNvPr id="19" name="Google Shape;19;p6"/>
          <p:cNvSpPr/>
          <p:nvPr/>
        </p:nvSpPr>
        <p:spPr>
          <a:xfrm>
            <a:off x="8156448" y="5715000"/>
            <a:ext cx="548640" cy="54864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20" name="Google Shape;20;p6"/>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1pPr>
            <a:lvl2pPr marL="0" marR="0" lvl="1"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2pPr>
            <a:lvl3pPr marL="0" marR="0" lvl="2"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3pPr>
            <a:lvl4pPr marL="0" marR="0" lvl="3"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4pPr>
            <a:lvl5pPr marL="0" marR="0" lvl="4"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5pPr>
            <a:lvl6pPr marL="0" marR="0" lvl="5"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6pPr>
            <a:lvl7pPr marL="0" marR="0" lvl="6"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7pPr>
            <a:lvl8pPr marL="0" marR="0" lvl="7"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8pPr>
            <a:lvl9pPr marL="0" marR="0" lvl="8"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en.wikipedia.org/wiki/Special:BookSources/978-1629370361" TargetMode="External"/><Relationship Id="rId3" Type="http://schemas.openxmlformats.org/officeDocument/2006/relationships/hyperlink" Target="https://www.google.com/search?q=inventor+of+cryptocurrency&amp;rlz=1C1FKPE_enIN982IN982&amp;oq=inventor&amp;aqs=chrome.1.69i57j0i67j0i433i512j0i20i263i512j0i433i512j0i131i433i512j0i433i512l4.3274j1j7&amp;sourceid=chrome&amp;ie=UTF-8" TargetMode="External"/><Relationship Id="rId7" Type="http://schemas.openxmlformats.org/officeDocument/2006/relationships/hyperlink" Target="https://en.wikipedia.org/wiki/ISBN_(identifier)" TargetMode="External"/><Relationship Id="rId2" Type="http://schemas.openxmlformats.org/officeDocument/2006/relationships/hyperlink" Target="https://en.wikipedia.org/wiki/Cryptocurrency" TargetMode="External"/><Relationship Id="rId1" Type="http://schemas.openxmlformats.org/officeDocument/2006/relationships/slideLayout" Target="../slideLayouts/slideLayout2.xml"/><Relationship Id="rId6" Type="http://schemas.openxmlformats.org/officeDocument/2006/relationships/hyperlink" Target="https://books.google.com/books?id=_-wuBAAAQBAJ" TargetMode="External"/><Relationship Id="rId5" Type="http://schemas.openxmlformats.org/officeDocument/2006/relationships/hyperlink" Target="https://www.investopedia.com/articles/forex/091013/future-cryptocurrency.asp" TargetMode="External"/><Relationship Id="rId4" Type="http://schemas.openxmlformats.org/officeDocument/2006/relationships/hyperlink" Target="https://economictimes.indiatimes.com/topic/articles-on-crypto-currency" TargetMode="External"/><Relationship Id="rId9" Type="http://schemas.openxmlformats.org/officeDocument/2006/relationships/hyperlink" Target="https://web.archive.org/web/20180121071329/https:/books.google.com.au/books?id=_-wuBAAAQBAJ"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en.wikipedia.org/wiki/Central_bank_digital_currency" TargetMode="External"/><Relationship Id="rId3" Type="http://schemas.openxmlformats.org/officeDocument/2006/relationships/hyperlink" Target="https://en.wikipedia.org/wiki/Medium_of_exchange" TargetMode="External"/><Relationship Id="rId7" Type="http://schemas.openxmlformats.org/officeDocument/2006/relationships/hyperlink" Target="https://en.wikipedia.org/wiki/Decentralization" TargetMode="External"/><Relationship Id="rId2" Type="http://schemas.openxmlformats.org/officeDocument/2006/relationships/hyperlink" Target="https://en.wikipedia.org/wiki/Digital_currency" TargetMode="External"/><Relationship Id="rId1" Type="http://schemas.openxmlformats.org/officeDocument/2006/relationships/slideLayout" Target="../slideLayouts/slideLayout2.xml"/><Relationship Id="rId6" Type="http://schemas.openxmlformats.org/officeDocument/2006/relationships/hyperlink" Target="https://en.wikipedia.org/wiki/Bank" TargetMode="External"/><Relationship Id="rId5" Type="http://schemas.openxmlformats.org/officeDocument/2006/relationships/hyperlink" Target="https://en.wikipedia.org/wiki/Government" TargetMode="External"/><Relationship Id="rId4" Type="http://schemas.openxmlformats.org/officeDocument/2006/relationships/hyperlink" Target="https://en.wikipedia.org/wiki/Computer_network" TargetMode="External"/><Relationship Id="rId9" Type="http://schemas.openxmlformats.org/officeDocument/2006/relationships/hyperlink" Target="https://en.wikipedia.org/wiki/Cryptocurrency#cite_note-10"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
          <p:cNvSpPr txBox="1"/>
          <p:nvPr/>
        </p:nvSpPr>
        <p:spPr>
          <a:xfrm>
            <a:off x="457200" y="609600"/>
            <a:ext cx="8382000" cy="1600200"/>
          </a:xfrm>
          <a:prstGeom prst="rect">
            <a:avLst/>
          </a:prstGeom>
          <a:noFill/>
          <a:ln>
            <a:noFill/>
          </a:ln>
        </p:spPr>
        <p:txBody>
          <a:bodyPr spcFirstLastPara="1" wrap="square" lIns="91425" tIns="45700" rIns="91425" bIns="45700" anchor="t" anchorCtr="0">
            <a:normAutofit/>
          </a:bodyPr>
          <a:lstStyle/>
          <a:p>
            <a:pPr marL="0" marR="0" lvl="0" indent="0" algn="ctr" rtl="0">
              <a:lnSpc>
                <a:spcPct val="100000"/>
              </a:lnSpc>
              <a:spcBef>
                <a:spcPts val="0"/>
              </a:spcBef>
              <a:spcAft>
                <a:spcPts val="0"/>
              </a:spcAft>
              <a:buClr>
                <a:schemeClr val="dk2"/>
              </a:buClr>
              <a:buSzPts val="2400"/>
              <a:buFont typeface="Times New Roman"/>
              <a:buNone/>
            </a:pPr>
            <a:r>
              <a:rPr lang="en-US" sz="2400" b="0" i="0" u="none" strike="noStrike" cap="small">
                <a:solidFill>
                  <a:schemeClr val="dk2"/>
                </a:solidFill>
                <a:latin typeface="Times New Roman"/>
                <a:ea typeface="Times New Roman"/>
                <a:cs typeface="Times New Roman"/>
                <a:sym typeface="Times New Roman"/>
              </a:rPr>
              <a:t>JSPM’s</a:t>
            </a:r>
            <a:br>
              <a:rPr lang="en-US" sz="3200" b="0" i="0" u="none" strike="noStrike" cap="small">
                <a:solidFill>
                  <a:schemeClr val="dk2"/>
                </a:solidFill>
                <a:latin typeface="Times New Roman"/>
                <a:ea typeface="Times New Roman"/>
                <a:cs typeface="Times New Roman"/>
                <a:sym typeface="Times New Roman"/>
              </a:rPr>
            </a:br>
            <a:r>
              <a:rPr lang="en-US" sz="2800" b="0" i="0" u="none" strike="noStrike" cap="small">
                <a:solidFill>
                  <a:schemeClr val="dk2"/>
                </a:solidFill>
                <a:latin typeface="Times New Roman"/>
                <a:ea typeface="Times New Roman"/>
                <a:cs typeface="Times New Roman"/>
                <a:sym typeface="Times New Roman"/>
              </a:rPr>
              <a:t>Jayawantrao Sawant Polytechnic, Hadapsar,</a:t>
            </a:r>
            <a:endParaRPr/>
          </a:p>
          <a:p>
            <a:pPr marL="0" marR="0" lvl="0" indent="0" algn="ctr" rtl="0">
              <a:lnSpc>
                <a:spcPct val="100000"/>
              </a:lnSpc>
              <a:spcBef>
                <a:spcPts val="0"/>
              </a:spcBef>
              <a:spcAft>
                <a:spcPts val="0"/>
              </a:spcAft>
              <a:buClr>
                <a:schemeClr val="dk2"/>
              </a:buClr>
              <a:buSzPts val="2800"/>
              <a:buFont typeface="Times New Roman"/>
              <a:buNone/>
            </a:pPr>
            <a:r>
              <a:rPr lang="en-US" sz="2800" b="0" i="0" u="none" strike="noStrike" cap="small">
                <a:solidFill>
                  <a:schemeClr val="dk2"/>
                </a:solidFill>
                <a:latin typeface="Times New Roman"/>
                <a:ea typeface="Times New Roman"/>
                <a:cs typeface="Times New Roman"/>
                <a:sym typeface="Times New Roman"/>
              </a:rPr>
              <a:t> Pune</a:t>
            </a:r>
            <a:endParaRPr sz="2800" b="0" i="0" u="none" strike="noStrike" cap="small">
              <a:solidFill>
                <a:schemeClr val="dk2"/>
              </a:solidFill>
              <a:latin typeface="Times New Roman"/>
              <a:ea typeface="Times New Roman"/>
              <a:cs typeface="Times New Roman"/>
              <a:sym typeface="Times New Roman"/>
            </a:endParaRPr>
          </a:p>
        </p:txBody>
      </p:sp>
      <p:sp>
        <p:nvSpPr>
          <p:cNvPr id="141" name="Google Shape;141;p1"/>
          <p:cNvSpPr txBox="1"/>
          <p:nvPr/>
        </p:nvSpPr>
        <p:spPr>
          <a:xfrm>
            <a:off x="533400" y="2133600"/>
            <a:ext cx="8153400" cy="42164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0" i="0" u="none" strike="noStrike" cap="none" dirty="0">
                <a:solidFill>
                  <a:schemeClr val="dk1"/>
                </a:solidFill>
                <a:latin typeface="Times New Roman"/>
                <a:ea typeface="Times New Roman"/>
                <a:cs typeface="Times New Roman"/>
                <a:sym typeface="Times New Roman"/>
              </a:rPr>
              <a:t>                                            </a:t>
            </a:r>
            <a:endParaRPr dirty="0"/>
          </a:p>
          <a:p>
            <a:pPr marL="0" marR="0" lvl="0" indent="0" algn="l" rtl="0">
              <a:spcBef>
                <a:spcPts val="0"/>
              </a:spcBef>
              <a:spcAft>
                <a:spcPts val="0"/>
              </a:spcAft>
              <a:buNone/>
            </a:pPr>
            <a:r>
              <a:rPr lang="en-US" sz="2000" dirty="0">
                <a:solidFill>
                  <a:schemeClr val="dk1"/>
                </a:solidFill>
                <a:latin typeface="Times New Roman"/>
                <a:ea typeface="Times New Roman"/>
                <a:cs typeface="Times New Roman"/>
                <a:sym typeface="Times New Roman"/>
              </a:rPr>
              <a:t>Class : TYCO2</a:t>
            </a:r>
            <a:endParaRPr dirty="0"/>
          </a:p>
          <a:p>
            <a:pPr marL="0" marR="0" lvl="0" indent="0" algn="l" rtl="0">
              <a:spcBef>
                <a:spcPts val="0"/>
              </a:spcBef>
              <a:spcAft>
                <a:spcPts val="0"/>
              </a:spcAft>
              <a:buNone/>
            </a:pPr>
            <a:endParaRPr sz="2000" dirty="0">
              <a:solidFill>
                <a:schemeClr val="dk1"/>
              </a:solidFill>
              <a:latin typeface="Times New Roman"/>
              <a:ea typeface="Times New Roman"/>
              <a:cs typeface="Times New Roman"/>
              <a:sym typeface="Times New Roman"/>
            </a:endParaRPr>
          </a:p>
          <a:p>
            <a:pPr lvl="0"/>
            <a:r>
              <a:rPr lang="en-US" sz="2000" dirty="0">
                <a:solidFill>
                  <a:schemeClr val="dk1"/>
                </a:solidFill>
                <a:latin typeface="Times New Roman"/>
                <a:ea typeface="Times New Roman"/>
                <a:cs typeface="Times New Roman"/>
                <a:sym typeface="Times New Roman"/>
              </a:rPr>
              <a:t>Subject : Capstone Project-Execution &amp; Information Report Writing.</a:t>
            </a:r>
          </a:p>
          <a:p>
            <a:pPr lvl="0"/>
            <a:endParaRPr sz="2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dirty="0">
                <a:solidFill>
                  <a:schemeClr val="dk1"/>
                </a:solidFill>
                <a:latin typeface="Times New Roman"/>
                <a:ea typeface="Times New Roman"/>
                <a:cs typeface="Times New Roman"/>
                <a:sym typeface="Times New Roman"/>
              </a:rPr>
              <a:t>Project Group No : 22201</a:t>
            </a:r>
            <a:endParaRPr dirty="0"/>
          </a:p>
          <a:p>
            <a:pPr marL="0" marR="0" lvl="0" indent="0" algn="l" rtl="0">
              <a:spcBef>
                <a:spcPts val="0"/>
              </a:spcBef>
              <a:spcAft>
                <a:spcPts val="0"/>
              </a:spcAft>
              <a:buNone/>
            </a:pPr>
            <a:endParaRPr sz="2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dirty="0">
                <a:solidFill>
                  <a:schemeClr val="dk1"/>
                </a:solidFill>
                <a:latin typeface="Times New Roman"/>
                <a:ea typeface="Times New Roman"/>
                <a:cs typeface="Times New Roman"/>
                <a:sym typeface="Times New Roman"/>
              </a:rPr>
              <a:t>Roll No &amp; Name of Student : 76.Aniket </a:t>
            </a:r>
            <a:r>
              <a:rPr lang="en-US" sz="2000" dirty="0" err="1">
                <a:solidFill>
                  <a:schemeClr val="dk1"/>
                </a:solidFill>
                <a:latin typeface="Times New Roman"/>
                <a:ea typeface="Times New Roman"/>
                <a:cs typeface="Times New Roman"/>
                <a:sym typeface="Times New Roman"/>
              </a:rPr>
              <a:t>Mhaske</a:t>
            </a:r>
            <a:endParaRPr lang="en-US" sz="2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dirty="0">
                <a:solidFill>
                  <a:schemeClr val="dk1"/>
                </a:solidFill>
                <a:latin typeface="Times New Roman"/>
                <a:cs typeface="Times New Roman"/>
                <a:sym typeface="Times New Roman"/>
              </a:rPr>
              <a:t>			     84.Pranav </a:t>
            </a:r>
            <a:r>
              <a:rPr lang="en-US" sz="2000" dirty="0" err="1">
                <a:solidFill>
                  <a:schemeClr val="dk1"/>
                </a:solidFill>
                <a:latin typeface="Times New Roman"/>
                <a:cs typeface="Times New Roman"/>
                <a:sym typeface="Times New Roman"/>
              </a:rPr>
              <a:t>Navale</a:t>
            </a:r>
            <a:endParaRPr lang="en-US" sz="2000" dirty="0">
              <a:solidFill>
                <a:schemeClr val="dk1"/>
              </a:solidFill>
              <a:latin typeface="Times New Roman"/>
              <a:cs typeface="Times New Roman"/>
              <a:sym typeface="Times New Roman"/>
            </a:endParaRPr>
          </a:p>
          <a:p>
            <a:pPr marL="0" marR="0" lvl="0" indent="0" algn="l" rtl="0">
              <a:spcBef>
                <a:spcPts val="0"/>
              </a:spcBef>
              <a:spcAft>
                <a:spcPts val="0"/>
              </a:spcAft>
              <a:buNone/>
            </a:pPr>
            <a:r>
              <a:rPr lang="en-US" sz="2000" dirty="0">
                <a:solidFill>
                  <a:schemeClr val="dk1"/>
                </a:solidFill>
                <a:latin typeface="Times New Roman"/>
                <a:cs typeface="Times New Roman"/>
                <a:sym typeface="Times New Roman"/>
              </a:rPr>
              <a:t>			    113.Gaurav Shinde</a:t>
            </a:r>
            <a:endParaRPr dirty="0"/>
          </a:p>
          <a:p>
            <a:pPr marL="0" marR="0" lvl="0" indent="0" algn="l" rtl="0">
              <a:spcBef>
                <a:spcPts val="0"/>
              </a:spcBef>
              <a:spcAft>
                <a:spcPts val="0"/>
              </a:spcAft>
              <a:buNone/>
            </a:pPr>
            <a:endParaRPr sz="2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dirty="0">
                <a:solidFill>
                  <a:schemeClr val="dk1"/>
                </a:solidFill>
                <a:latin typeface="Times New Roman"/>
                <a:ea typeface="Times New Roman"/>
                <a:cs typeface="Times New Roman"/>
                <a:sym typeface="Times New Roman"/>
              </a:rPr>
              <a:t>Project Title : Cryptocurrency Real Time Value &amp; Analyzer</a:t>
            </a:r>
            <a:endParaRPr sz="2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                   </a:t>
            </a:r>
            <a:endParaRPr sz="2800" dirty="0">
              <a:solidFill>
                <a:schemeClr val="dk1"/>
              </a:solidFill>
              <a:latin typeface="Times New Roman"/>
              <a:ea typeface="Times New Roman"/>
              <a:cs typeface="Times New Roman"/>
              <a:sym typeface="Times New Roman"/>
            </a:endParaRPr>
          </a:p>
        </p:txBody>
      </p:sp>
      <p:pic>
        <p:nvPicPr>
          <p:cNvPr id="142" name="Google Shape;142;p1"/>
          <p:cNvPicPr preferRelativeResize="0"/>
          <p:nvPr/>
        </p:nvPicPr>
        <p:blipFill rotWithShape="1">
          <a:blip r:embed="rId3">
            <a:alphaModFix/>
          </a:blip>
          <a:srcRect/>
          <a:stretch/>
        </p:blipFill>
        <p:spPr>
          <a:xfrm>
            <a:off x="304800" y="228600"/>
            <a:ext cx="914247" cy="866616"/>
          </a:xfrm>
          <a:prstGeom prst="rect">
            <a:avLst/>
          </a:prstGeom>
          <a:noFill/>
          <a:ln>
            <a:noFill/>
          </a:ln>
        </p:spPr>
      </p:pic>
      <p:pic>
        <p:nvPicPr>
          <p:cNvPr id="143" name="Google Shape;143;p1" descr="logo"/>
          <p:cNvPicPr preferRelativeResize="0"/>
          <p:nvPr/>
        </p:nvPicPr>
        <p:blipFill rotWithShape="1">
          <a:blip r:embed="rId4">
            <a:alphaModFix/>
          </a:blip>
          <a:srcRect/>
          <a:stretch/>
        </p:blipFill>
        <p:spPr>
          <a:xfrm>
            <a:off x="7772400" y="152400"/>
            <a:ext cx="950595" cy="87792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2" name="Title 1"/>
          <p:cNvSpPr txBox="1">
            <a:spLocks/>
          </p:cNvSpPr>
          <p:nvPr/>
        </p:nvSpPr>
        <p:spPr>
          <a:xfrm>
            <a:off x="457200" y="274638"/>
            <a:ext cx="8229600" cy="487362"/>
          </a:xfrm>
          <a:prstGeom prst="rect">
            <a:avLst/>
          </a:prstGeom>
        </p:spPr>
        <p:txBody>
          <a:bodyPr>
            <a:normAutofit fontScale="90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defRPr/>
            </a:pPr>
            <a:r>
              <a:rPr lang="en-US" sz="3600" b="1" dirty="0">
                <a:solidFill>
                  <a:srgbClr val="C00000"/>
                </a:solidFill>
                <a:latin typeface="Times New Roman" pitchFamily="18" charset="0"/>
                <a:cs typeface="Times New Roman" pitchFamily="18" charset="0"/>
              </a:rPr>
              <a:t>ADVANTAGES </a:t>
            </a:r>
            <a:endParaRPr lang="en-US" sz="3200" b="1" dirty="0">
              <a:latin typeface="Times New Roman" pitchFamily="18" charset="0"/>
              <a:cs typeface="Times New Roman" pitchFamily="18" charset="0"/>
            </a:endParaRPr>
          </a:p>
        </p:txBody>
      </p:sp>
      <p:sp>
        <p:nvSpPr>
          <p:cNvPr id="3" name="Rectangle 2"/>
          <p:cNvSpPr/>
          <p:nvPr/>
        </p:nvSpPr>
        <p:spPr>
          <a:xfrm>
            <a:off x="665017" y="1030779"/>
            <a:ext cx="8146473" cy="1384995"/>
          </a:xfrm>
          <a:prstGeom prst="rect">
            <a:avLst/>
          </a:prstGeom>
        </p:spPr>
        <p:txBody>
          <a:bodyPr wrap="square">
            <a:spAutoFit/>
          </a:bodyPr>
          <a:lstStyle/>
          <a:p>
            <a:pPr eaLnBrk="1" hangingPunct="1">
              <a:buFont typeface="Wingdings" panose="05000000000000000000" pitchFamily="2" charset="2"/>
              <a:buChar char="Ø"/>
            </a:pPr>
            <a:r>
              <a:rPr lang="en-US" altLang="en-US" sz="2800" dirty="0">
                <a:latin typeface="Times New Roman" panose="02020603050405020304" pitchFamily="18" charset="0"/>
                <a:cs typeface="Times New Roman" panose="02020603050405020304" pitchFamily="18" charset="0"/>
              </a:rPr>
              <a:t>Cost effective</a:t>
            </a:r>
          </a:p>
          <a:p>
            <a:pPr eaLnBrk="1" hangingPunct="1">
              <a:buFont typeface="Wingdings" panose="05000000000000000000" pitchFamily="2" charset="2"/>
              <a:buChar char="Ø"/>
            </a:pPr>
            <a:r>
              <a:rPr lang="en-US" altLang="en-US" sz="2800" dirty="0">
                <a:latin typeface="Times New Roman" panose="02020603050405020304" pitchFamily="18" charset="0"/>
                <a:cs typeface="Times New Roman" panose="02020603050405020304" pitchFamily="18" charset="0"/>
              </a:rPr>
              <a:t>Time saving</a:t>
            </a:r>
          </a:p>
          <a:p>
            <a:pPr eaLnBrk="1" hangingPunct="1">
              <a:buFont typeface="Wingdings" panose="05000000000000000000" pitchFamily="2" charset="2"/>
              <a:buChar char="Ø"/>
            </a:pPr>
            <a:r>
              <a:rPr lang="en-US" altLang="en-US" sz="2800" dirty="0">
                <a:latin typeface="Times New Roman" panose="02020603050405020304" pitchFamily="18" charset="0"/>
                <a:cs typeface="Times New Roman" panose="02020603050405020304" pitchFamily="18" charset="0"/>
              </a:rPr>
              <a:t>Real time data</a:t>
            </a:r>
          </a:p>
        </p:txBody>
      </p:sp>
    </p:spTree>
    <p:extLst>
      <p:ext uri="{BB962C8B-B14F-4D97-AF65-F5344CB8AC3E}">
        <p14:creationId xmlns:p14="http://schemas.microsoft.com/office/powerpoint/2010/main" val="2865571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2" name="Title 1"/>
          <p:cNvSpPr txBox="1">
            <a:spLocks/>
          </p:cNvSpPr>
          <p:nvPr/>
        </p:nvSpPr>
        <p:spPr>
          <a:xfrm>
            <a:off x="457200" y="274638"/>
            <a:ext cx="8229600" cy="487362"/>
          </a:xfrm>
          <a:prstGeom prst="rect">
            <a:avLst/>
          </a:prstGeom>
        </p:spPr>
        <p:txBody>
          <a:bodyPr>
            <a:normAutofit fontScale="90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defRPr/>
            </a:pPr>
            <a:r>
              <a:rPr lang="en-US" sz="3600" b="1" dirty="0">
                <a:solidFill>
                  <a:srgbClr val="C00000"/>
                </a:solidFill>
                <a:latin typeface="Times New Roman" pitchFamily="18" charset="0"/>
                <a:cs typeface="Times New Roman" pitchFamily="18" charset="0"/>
              </a:rPr>
              <a:t>APPLICATIONS </a:t>
            </a:r>
            <a:endParaRPr lang="en-US" sz="3200" b="1" dirty="0">
              <a:latin typeface="Times New Roman" pitchFamily="18" charset="0"/>
              <a:cs typeface="Times New Roman" pitchFamily="18" charset="0"/>
            </a:endParaRPr>
          </a:p>
        </p:txBody>
      </p:sp>
      <p:sp>
        <p:nvSpPr>
          <p:cNvPr id="3" name="Rectangle 2"/>
          <p:cNvSpPr/>
          <p:nvPr/>
        </p:nvSpPr>
        <p:spPr>
          <a:xfrm>
            <a:off x="665017" y="1030779"/>
            <a:ext cx="8146473" cy="2246769"/>
          </a:xfrm>
          <a:prstGeom prst="rect">
            <a:avLst/>
          </a:prstGeom>
        </p:spPr>
        <p:txBody>
          <a:bodyPr wrap="square">
            <a:spAutoFit/>
          </a:bodyPr>
          <a:lstStyle/>
          <a:p>
            <a:pPr>
              <a:buFont typeface="Wingdings" panose="05000000000000000000" pitchFamily="2" charset="2"/>
              <a:buChar char="Ø"/>
            </a:pPr>
            <a:r>
              <a:rPr lang="en-US" altLang="en-US" sz="2800" dirty="0">
                <a:latin typeface="Times New Roman" panose="02020603050405020304" pitchFamily="18" charset="0"/>
                <a:cs typeface="Times New Roman" panose="02020603050405020304" pitchFamily="18" charset="0"/>
              </a:rPr>
              <a:t>Can be used for beginners.</a:t>
            </a:r>
          </a:p>
          <a:p>
            <a:pPr>
              <a:buFont typeface="Wingdings" panose="05000000000000000000" pitchFamily="2" charset="2"/>
              <a:buChar char="Ø"/>
            </a:pPr>
            <a:r>
              <a:rPr lang="en-US" altLang="en-US" sz="2800" dirty="0">
                <a:latin typeface="Times New Roman" panose="02020603050405020304" pitchFamily="18" charset="0"/>
                <a:cs typeface="Times New Roman" panose="02020603050405020304" pitchFamily="18" charset="0"/>
              </a:rPr>
              <a:t>Can access from anywhere</a:t>
            </a:r>
          </a:p>
          <a:p>
            <a:pPr>
              <a:buFont typeface="Wingdings" panose="05000000000000000000" pitchFamily="2" charset="2"/>
              <a:buChar char="Ø"/>
            </a:pPr>
            <a:r>
              <a:rPr lang="en-US" altLang="en-US" sz="2800" dirty="0">
                <a:latin typeface="Times New Roman" panose="02020603050405020304" pitchFamily="18" charset="0"/>
                <a:cs typeface="Times New Roman" panose="02020603050405020304" pitchFamily="18" charset="0"/>
              </a:rPr>
              <a:t>Collage , Schools, University</a:t>
            </a:r>
          </a:p>
          <a:p>
            <a:pPr>
              <a:buFont typeface="Wingdings" panose="05000000000000000000" pitchFamily="2" charset="2"/>
              <a:buChar char="Ø"/>
            </a:pPr>
            <a:r>
              <a:rPr lang="en-US" altLang="en-US" sz="2800" dirty="0">
                <a:latin typeface="Times New Roman" panose="02020603050405020304" pitchFamily="18" charset="0"/>
                <a:cs typeface="Times New Roman" panose="02020603050405020304" pitchFamily="18" charset="0"/>
              </a:rPr>
              <a:t>Shows real time information </a:t>
            </a:r>
          </a:p>
          <a:p>
            <a:pPr>
              <a:buFont typeface="Wingdings" panose="05000000000000000000" pitchFamily="2" charset="2"/>
              <a:buChar char="Ø"/>
            </a:pPr>
            <a:endParaRPr lang="en-US"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4180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FD3F7-A5BF-47A3-98D2-0A361E5AE0E3}"/>
              </a:ext>
            </a:extLst>
          </p:cNvPr>
          <p:cNvSpPr>
            <a:spLocks noGrp="1"/>
          </p:cNvSpPr>
          <p:nvPr>
            <p:ph type="title"/>
          </p:nvPr>
        </p:nvSpPr>
        <p:spPr>
          <a:xfrm>
            <a:off x="307731" y="145617"/>
            <a:ext cx="7467600" cy="476861"/>
          </a:xfrm>
        </p:spPr>
        <p:txBody>
          <a:bodyPr>
            <a:normAutofit fontScale="90000"/>
          </a:bodyPr>
          <a:lstStyle/>
          <a:p>
            <a:pPr algn="ctr"/>
            <a:r>
              <a:rPr lang="en-US" sz="3200" b="1" dirty="0">
                <a:solidFill>
                  <a:srgbClr val="C00000"/>
                </a:solidFill>
                <a:latin typeface="Times New Roman" panose="02020603050405020304" pitchFamily="18" charset="0"/>
                <a:cs typeface="Times New Roman" panose="02020603050405020304" pitchFamily="18" charset="0"/>
              </a:rPr>
              <a:t>Future scope </a:t>
            </a:r>
            <a:endParaRPr lang="en-IN" sz="3200" b="1" dirty="0">
              <a:solidFill>
                <a:srgbClr val="C0000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D3598E27-6628-4AE2-AC36-218401FD3298}"/>
              </a:ext>
            </a:extLst>
          </p:cNvPr>
          <p:cNvSpPr>
            <a:spLocks noGrp="1"/>
          </p:cNvSpPr>
          <p:nvPr>
            <p:ph type="body" idx="1"/>
          </p:nvPr>
        </p:nvSpPr>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 provide better response and stability on our platform</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Optimization for android</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Doing regular updates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Will add more helpful features</a:t>
            </a:r>
          </a:p>
          <a:p>
            <a:pPr>
              <a:buFont typeface="Wingdings" panose="05000000000000000000" pitchFamily="2" charset="2"/>
              <a:buChar char="Ø"/>
            </a:pPr>
            <a:endParaRPr lang="en-US" dirty="0"/>
          </a:p>
          <a:p>
            <a:pPr marL="148590" indent="0">
              <a:buNone/>
            </a:pPr>
            <a:endParaRPr lang="en-IN" dirty="0"/>
          </a:p>
        </p:txBody>
      </p:sp>
    </p:spTree>
    <p:extLst>
      <p:ext uri="{BB962C8B-B14F-4D97-AF65-F5344CB8AC3E}">
        <p14:creationId xmlns:p14="http://schemas.microsoft.com/office/powerpoint/2010/main" val="1643833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CE1C3-CF7F-46B9-B2A1-C2047DB269E4}"/>
              </a:ext>
            </a:extLst>
          </p:cNvPr>
          <p:cNvSpPr>
            <a:spLocks noGrp="1"/>
          </p:cNvSpPr>
          <p:nvPr>
            <p:ph type="title"/>
          </p:nvPr>
        </p:nvSpPr>
        <p:spPr>
          <a:xfrm>
            <a:off x="369277" y="263769"/>
            <a:ext cx="7467600" cy="441692"/>
          </a:xfrm>
        </p:spPr>
        <p:txBody>
          <a:bodyPr>
            <a:normAutofit fontScale="90000"/>
          </a:bodyPr>
          <a:lstStyle/>
          <a:p>
            <a:pPr algn="ctr"/>
            <a:r>
              <a:rPr lang="en-US" sz="3200" b="1" dirty="0">
                <a:solidFill>
                  <a:srgbClr val="C00000"/>
                </a:solidFill>
                <a:latin typeface="Times New Roman" panose="02020603050405020304" pitchFamily="18" charset="0"/>
                <a:cs typeface="Times New Roman" panose="02020603050405020304" pitchFamily="18" charset="0"/>
              </a:rPr>
              <a:t>reference</a:t>
            </a:r>
            <a:endParaRPr lang="en-IN" sz="3200" b="1" dirty="0">
              <a:solidFill>
                <a:srgbClr val="C0000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D125E4BC-3E52-4143-A74F-DFD4D56B878F}"/>
              </a:ext>
            </a:extLst>
          </p:cNvPr>
          <p:cNvSpPr>
            <a:spLocks noGrp="1"/>
          </p:cNvSpPr>
          <p:nvPr>
            <p:ph type="body" idx="1"/>
          </p:nvPr>
        </p:nvSpPr>
        <p:spPr/>
        <p:txBody>
          <a:bodyPr>
            <a:normAutofit/>
          </a:bodyPr>
          <a:lstStyle/>
          <a:p>
            <a:pPr>
              <a:buFont typeface="Wingdings" panose="05000000000000000000" pitchFamily="2" charset="2"/>
              <a:buChar char="Ø"/>
            </a:pPr>
            <a:r>
              <a:rPr lang="en-IN" sz="1400" dirty="0">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https://en.wikipedia.org/wiki/Cryptocurrency</a:t>
            </a:r>
            <a:endParaRPr lang="en-IN" sz="14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400" dirty="0">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https://www.google.com/search?q=inventor+of+cryptocurrency&amp;rlz=1C1FKPE_enIN982IN982&amp;oq=inventor&amp;aqs=chrome.1.69i57j0i67j0i433i512j0i20i263i512j0i433i512j0i131i433i512j0i433i512l4.3274j1j7&amp;sourceid=chrome&amp;ie=UTF-8</a:t>
            </a:r>
            <a:endParaRPr lang="en-IN" sz="14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400" dirty="0">
                <a:solidFill>
                  <a:schemeClr val="tx1"/>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https://economictimes.indiatimes.com/topic/articles-on-crypto-currency</a:t>
            </a:r>
            <a:endParaRPr lang="en-IN" sz="14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400" dirty="0">
                <a:solidFill>
                  <a:schemeClr val="tx1"/>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https://www.investopedia</a:t>
            </a:r>
            <a:r>
              <a:rPr lang="en-IN" sz="1800" dirty="0">
                <a:solidFill>
                  <a:schemeClr val="tx1"/>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.com/articles/forex/091013/future-cryptocurrency.asp</a:t>
            </a:r>
            <a:endParaRPr lang="en-IN" sz="18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600" i="0" dirty="0">
                <a:solidFill>
                  <a:schemeClr val="tx1"/>
                </a:solidFill>
                <a:effectLst/>
                <a:latin typeface="Times New Roman" panose="02020603050405020304" pitchFamily="18" charset="0"/>
                <a:cs typeface="Times New Roman" panose="02020603050405020304" pitchFamily="18" charset="0"/>
              </a:rPr>
              <a:t> </a:t>
            </a:r>
            <a:r>
              <a:rPr lang="en-US" sz="1400" i="1" dirty="0" err="1">
                <a:solidFill>
                  <a:schemeClr val="tx1"/>
                </a:solidFill>
                <a:effectLst/>
                <a:latin typeface="Times New Roman" panose="02020603050405020304" pitchFamily="18" charset="0"/>
                <a:cs typeface="Times New Roman" panose="02020603050405020304" pitchFamily="18" charset="0"/>
              </a:rPr>
              <a:t>Pagliery</a:t>
            </a:r>
            <a:r>
              <a:rPr lang="en-US" sz="1400" i="1" dirty="0">
                <a:solidFill>
                  <a:schemeClr val="tx1"/>
                </a:solidFill>
                <a:effectLst/>
                <a:latin typeface="Times New Roman" panose="02020603050405020304" pitchFamily="18" charset="0"/>
                <a:cs typeface="Times New Roman" panose="02020603050405020304" pitchFamily="18" charset="0"/>
              </a:rPr>
              <a:t>, Jose (2014). </a:t>
            </a:r>
            <a:r>
              <a:rPr lang="en-US" sz="1400" i="1" strike="noStrike" dirty="0">
                <a:solidFill>
                  <a:schemeClr val="tx1"/>
                </a:solidFill>
                <a:effectLs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Bitcoin: And the Future of Money</a:t>
            </a:r>
            <a:r>
              <a:rPr lang="en-US" sz="1400" i="1" dirty="0">
                <a:solidFill>
                  <a:schemeClr val="tx1"/>
                </a:solidFill>
                <a:effectLst/>
                <a:latin typeface="Times New Roman" panose="02020603050405020304" pitchFamily="18" charset="0"/>
                <a:cs typeface="Times New Roman" panose="02020603050405020304" pitchFamily="18" charset="0"/>
              </a:rPr>
              <a:t>. Triumph Books. </a:t>
            </a:r>
            <a:r>
              <a:rPr lang="en-US" sz="1400" i="1" strike="noStrike" dirty="0">
                <a:solidFill>
                  <a:schemeClr val="tx1"/>
                </a:solidFill>
                <a:effectLst/>
                <a:latin typeface="Times New Roman" panose="02020603050405020304" pitchFamily="18" charset="0"/>
                <a:cs typeface="Times New Roman" panose="02020603050405020304" pitchFamily="18" charset="0"/>
                <a:hlinkClick r:id="rId7" tooltip="ISBN (identifier)">
                  <a:extLst>
                    <a:ext uri="{A12FA001-AC4F-418D-AE19-62706E023703}">
                      <ahyp:hlinkClr xmlns:ahyp="http://schemas.microsoft.com/office/drawing/2018/hyperlinkcolor" val="tx"/>
                    </a:ext>
                  </a:extLst>
                </a:hlinkClick>
              </a:rPr>
              <a:t>ISBN</a:t>
            </a:r>
            <a:r>
              <a:rPr lang="en-US" sz="1400" i="1" dirty="0">
                <a:solidFill>
                  <a:schemeClr val="tx1"/>
                </a:solidFill>
                <a:effectLst/>
                <a:latin typeface="Times New Roman" panose="02020603050405020304" pitchFamily="18" charset="0"/>
                <a:cs typeface="Times New Roman" panose="02020603050405020304" pitchFamily="18" charset="0"/>
              </a:rPr>
              <a:t> </a:t>
            </a:r>
            <a:r>
              <a:rPr lang="en-US" sz="1400" i="1" strike="noStrike" dirty="0">
                <a:solidFill>
                  <a:schemeClr val="tx1"/>
                </a:solidFill>
                <a:effectLst/>
                <a:latin typeface="Times New Roman" panose="02020603050405020304" pitchFamily="18" charset="0"/>
                <a:cs typeface="Times New Roman" panose="02020603050405020304" pitchFamily="18" charset="0"/>
                <a:hlinkClick r:id="rId8" tooltip="Special:BookSources/978-1629370361">
                  <a:extLst>
                    <a:ext uri="{A12FA001-AC4F-418D-AE19-62706E023703}">
                      <ahyp:hlinkClr xmlns:ahyp="http://schemas.microsoft.com/office/drawing/2018/hyperlinkcolor" val="tx"/>
                    </a:ext>
                  </a:extLst>
                </a:hlinkClick>
              </a:rPr>
              <a:t>978-1629370361</a:t>
            </a:r>
            <a:r>
              <a:rPr lang="en-US" sz="1400" i="1" dirty="0">
                <a:solidFill>
                  <a:schemeClr val="tx1"/>
                </a:solidFill>
                <a:effectLst/>
                <a:latin typeface="Times New Roman" panose="02020603050405020304" pitchFamily="18" charset="0"/>
                <a:cs typeface="Times New Roman" panose="02020603050405020304" pitchFamily="18" charset="0"/>
              </a:rPr>
              <a:t>. </a:t>
            </a:r>
            <a:r>
              <a:rPr lang="en-US" sz="1400" i="1" strike="noStrike" dirty="0">
                <a:solidFill>
                  <a:schemeClr val="tx1"/>
                </a:solidFill>
                <a:effectLst/>
                <a:latin typeface="Times New Roman" panose="02020603050405020304" pitchFamily="18" charset="0"/>
                <a:cs typeface="Times New Roman" panose="02020603050405020304" pitchFamily="18" charset="0"/>
                <a:hlinkClick r:id="rId9">
                  <a:extLst>
                    <a:ext uri="{A12FA001-AC4F-418D-AE19-62706E023703}">
                      <ahyp:hlinkClr xmlns:ahyp="http://schemas.microsoft.com/office/drawing/2018/hyperlinkcolor" val="tx"/>
                    </a:ext>
                  </a:extLst>
                </a:hlinkClick>
              </a:rPr>
              <a:t>Archived</a:t>
            </a:r>
            <a:r>
              <a:rPr lang="en-US" sz="1400" i="1" dirty="0">
                <a:solidFill>
                  <a:schemeClr val="tx1"/>
                </a:solidFill>
                <a:effectLst/>
                <a:latin typeface="Times New Roman" panose="02020603050405020304" pitchFamily="18" charset="0"/>
                <a:cs typeface="Times New Roman" panose="02020603050405020304" pitchFamily="18" charset="0"/>
              </a:rPr>
              <a:t> from the original on 21 January 2018. Retrieved 20 January 2018.</a:t>
            </a:r>
          </a:p>
          <a:p>
            <a:pPr>
              <a:buFont typeface="Wingdings" panose="05000000000000000000" pitchFamily="2" charset="2"/>
              <a:buChar char="Ø"/>
            </a:pPr>
            <a:r>
              <a:rPr lang="en-US" sz="1400" i="0" dirty="0">
                <a:solidFill>
                  <a:schemeClr val="tx1"/>
                </a:solidFill>
                <a:effectLst/>
                <a:latin typeface="Times New Roman" panose="02020603050405020304" pitchFamily="18" charset="0"/>
                <a:cs typeface="Times New Roman" panose="02020603050405020304" pitchFamily="18" charset="0"/>
              </a:rPr>
              <a:t>https://economictimes.indiatimes.com/markets/cryptocurrency/etmarkets-crypto-conclave-is-crypto-to-be-considered-seriously-as-an-asset-class/articleshow/90568319.cms</a:t>
            </a:r>
          </a:p>
          <a:p>
            <a:pPr>
              <a:buFont typeface="Wingdings" panose="05000000000000000000" pitchFamily="2" charset="2"/>
              <a:buChar char="Ø"/>
            </a:pPr>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0111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A3590-7F17-449A-B316-0AF9EB9227FD}"/>
              </a:ext>
            </a:extLst>
          </p:cNvPr>
          <p:cNvSpPr>
            <a:spLocks noGrp="1"/>
          </p:cNvSpPr>
          <p:nvPr>
            <p:ph type="title"/>
          </p:nvPr>
        </p:nvSpPr>
        <p:spPr/>
        <p:txBody>
          <a:bodyPr/>
          <a:lstStyle/>
          <a:p>
            <a:pPr algn="ctr"/>
            <a:r>
              <a:rPr lang="en-US" sz="3600" b="1" dirty="0">
                <a:solidFill>
                  <a:srgbClr val="C00000"/>
                </a:solidFill>
                <a:latin typeface="Times New Roman" panose="02020603050405020304" pitchFamily="18" charset="0"/>
                <a:cs typeface="Times New Roman" panose="02020603050405020304" pitchFamily="18" charset="0"/>
              </a:rPr>
              <a:t>Conclusion</a:t>
            </a:r>
            <a:br>
              <a:rPr lang="en-US" sz="3600" b="1" dirty="0">
                <a:solidFill>
                  <a:srgbClr val="C00000"/>
                </a:solidFill>
                <a:latin typeface="Times New Roman" panose="02020603050405020304" pitchFamily="18" charset="0"/>
                <a:cs typeface="Times New Roman" panose="02020603050405020304" pitchFamily="18" charset="0"/>
              </a:rPr>
            </a:br>
            <a:endParaRPr lang="en-IN" b="1" dirty="0">
              <a:solidFill>
                <a:srgbClr val="C0000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26E83502-FF74-443E-B975-8C2088595B1D}"/>
              </a:ext>
            </a:extLst>
          </p:cNvPr>
          <p:cNvSpPr>
            <a:spLocks noGrp="1"/>
          </p:cNvSpPr>
          <p:nvPr>
            <p:ph type="body" idx="1"/>
          </p:nvPr>
        </p:nvSpPr>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Cryptocurrency is a opportunity for the enthusiastic who wants to invest and earn from crypto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And we are providing you a platform where you can make your small start for your future investment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5294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5"/>
          <p:cNvSpPr txBox="1"/>
          <p:nvPr/>
        </p:nvSpPr>
        <p:spPr>
          <a:xfrm>
            <a:off x="990600" y="762000"/>
            <a:ext cx="2438400"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Thank You</a:t>
            </a:r>
            <a:endParaRPr/>
          </a:p>
          <a:p>
            <a:pPr marL="0" marR="0" lvl="0" indent="0" algn="l" rtl="0">
              <a:spcBef>
                <a:spcPts val="0"/>
              </a:spcBef>
              <a:spcAft>
                <a:spcPts val="0"/>
              </a:spcAft>
              <a:buNone/>
            </a:pPr>
            <a:endParaRPr sz="1800">
              <a:solidFill>
                <a:schemeClr val="dk1"/>
              </a:solidFill>
              <a:latin typeface="Century Schoolbook"/>
              <a:ea typeface="Century Schoolbook"/>
              <a:cs typeface="Century Schoolbook"/>
              <a:sym typeface="Century Schoolbook"/>
            </a:endParaRPr>
          </a:p>
          <a:p>
            <a:pPr marL="0" marR="0" lvl="0" indent="0" algn="l" rtl="0">
              <a:spcBef>
                <a:spcPts val="0"/>
              </a:spcBef>
              <a:spcAft>
                <a:spcPts val="0"/>
              </a:spcAft>
              <a:buNone/>
            </a:pPr>
            <a:endParaRPr sz="1800">
              <a:solidFill>
                <a:schemeClr val="dk1"/>
              </a:solidFill>
              <a:latin typeface="Century Schoolbook"/>
              <a:ea typeface="Century Schoolbook"/>
              <a:cs typeface="Century Schoolbook"/>
              <a:sym typeface="Century Schoolbook"/>
            </a:endParaRPr>
          </a:p>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Any Questions?</a:t>
            </a:r>
            <a:endParaRPr/>
          </a:p>
          <a:p>
            <a:pPr marL="0" marR="0" lvl="0" indent="0" algn="l" rtl="0">
              <a:spcBef>
                <a:spcPts val="0"/>
              </a:spcBef>
              <a:spcAft>
                <a:spcPts val="0"/>
              </a:spcAft>
              <a:buNone/>
            </a:pPr>
            <a:endParaRPr sz="1800">
              <a:solidFill>
                <a:schemeClr val="dk1"/>
              </a:solidFill>
              <a:latin typeface="Century Schoolbook"/>
              <a:ea typeface="Century Schoolbook"/>
              <a:cs typeface="Century Schoolbook"/>
              <a:sym typeface="Century Schoolbook"/>
            </a:endParaRPr>
          </a:p>
          <a:p>
            <a:pPr marL="0" marR="0" lvl="0" indent="0" algn="l" rtl="0">
              <a:spcBef>
                <a:spcPts val="0"/>
              </a:spcBef>
              <a:spcAft>
                <a:spcPts val="0"/>
              </a:spcAft>
              <a:buNone/>
            </a:pPr>
            <a:endParaRPr sz="1800">
              <a:solidFill>
                <a:schemeClr val="dk1"/>
              </a:solidFill>
              <a:latin typeface="Century Schoolbook"/>
              <a:ea typeface="Century Schoolbook"/>
              <a:cs typeface="Century Schoolbook"/>
              <a:sym typeface="Century Schoolbook"/>
            </a:endParaRPr>
          </a:p>
          <a:p>
            <a:pPr marL="0" marR="0" lvl="0" indent="0" algn="l" rtl="0">
              <a:spcBef>
                <a:spcPts val="0"/>
              </a:spcBef>
              <a:spcAft>
                <a:spcPts val="0"/>
              </a:spcAft>
              <a:buNone/>
            </a:pPr>
            <a:endParaRPr sz="1800">
              <a:solidFill>
                <a:schemeClr val="dk1"/>
              </a:solidFill>
              <a:latin typeface="Century Schoolbook"/>
              <a:ea typeface="Century Schoolbook"/>
              <a:cs typeface="Century Schoolbook"/>
              <a:sym typeface="Century Schoolbook"/>
            </a:endParaRPr>
          </a:p>
          <a:p>
            <a:pPr marL="0" marR="0" lvl="0" indent="0" algn="l" rtl="0">
              <a:spcBef>
                <a:spcPts val="0"/>
              </a:spcBef>
              <a:spcAft>
                <a:spcPts val="0"/>
              </a:spcAft>
              <a:buNone/>
            </a:pPr>
            <a:endParaRPr sz="1800">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
          <p:cNvSpPr/>
          <p:nvPr/>
        </p:nvSpPr>
        <p:spPr>
          <a:xfrm>
            <a:off x="636730" y="765608"/>
            <a:ext cx="7628700" cy="6029700"/>
          </a:xfrm>
          <a:prstGeom prst="rect">
            <a:avLst/>
          </a:prstGeom>
          <a:noFill/>
          <a:ln>
            <a:noFill/>
          </a:ln>
        </p:spPr>
        <p:txBody>
          <a:bodyPr spcFirstLastPara="1" wrap="square" lIns="91425" tIns="45700" rIns="91425" bIns="45700" anchor="t" anchorCtr="0">
            <a:spAutoFit/>
          </a:bodyPr>
          <a:lstStyle/>
          <a:p>
            <a:pPr marL="457200" marR="0" lvl="0" indent="-469900" algn="l" rtl="0">
              <a:spcBef>
                <a:spcPts val="0"/>
              </a:spcBef>
              <a:spcAft>
                <a:spcPts val="0"/>
              </a:spcAft>
              <a:buClr>
                <a:schemeClr val="dk1"/>
              </a:buClr>
              <a:buSzPts val="2200"/>
              <a:buFont typeface="Times New Roman"/>
              <a:buAutoNum type="arabicPeriod"/>
            </a:pPr>
            <a:r>
              <a:rPr lang="en-US" sz="2200" dirty="0">
                <a:solidFill>
                  <a:schemeClr val="dk1"/>
                </a:solidFill>
                <a:latin typeface="Times New Roman"/>
                <a:ea typeface="Times New Roman"/>
                <a:cs typeface="Times New Roman"/>
                <a:sym typeface="Times New Roman"/>
              </a:rPr>
              <a:t>Abstract.</a:t>
            </a:r>
            <a:endParaRPr sz="1600" dirty="0"/>
          </a:p>
          <a:p>
            <a:pPr marL="457200" marR="0" lvl="0" indent="-469900" algn="l" rtl="0">
              <a:spcBef>
                <a:spcPts val="0"/>
              </a:spcBef>
              <a:spcAft>
                <a:spcPts val="0"/>
              </a:spcAft>
              <a:buClr>
                <a:schemeClr val="dk1"/>
              </a:buClr>
              <a:buSzPts val="2200"/>
              <a:buFont typeface="Times New Roman"/>
              <a:buAutoNum type="arabicPeriod"/>
            </a:pPr>
            <a:r>
              <a:rPr lang="en-US" sz="2200" dirty="0">
                <a:solidFill>
                  <a:schemeClr val="dk1"/>
                </a:solidFill>
                <a:latin typeface="Times New Roman"/>
                <a:ea typeface="Times New Roman"/>
                <a:cs typeface="Times New Roman"/>
                <a:sym typeface="Times New Roman"/>
              </a:rPr>
              <a:t>Introduction</a:t>
            </a:r>
            <a:endParaRPr sz="1600" dirty="0"/>
          </a:p>
          <a:p>
            <a:pPr marL="457200" marR="0" lvl="0" indent="-469900" algn="l" rtl="0">
              <a:spcBef>
                <a:spcPts val="0"/>
              </a:spcBef>
              <a:spcAft>
                <a:spcPts val="0"/>
              </a:spcAft>
              <a:buClr>
                <a:schemeClr val="dk1"/>
              </a:buClr>
              <a:buSzPts val="2200"/>
              <a:buFont typeface="Times New Roman"/>
              <a:buAutoNum type="arabicPeriod"/>
            </a:pPr>
            <a:r>
              <a:rPr lang="en-US" sz="2200" dirty="0">
                <a:solidFill>
                  <a:schemeClr val="dk1"/>
                </a:solidFill>
                <a:latin typeface="Times New Roman"/>
                <a:ea typeface="Times New Roman"/>
                <a:cs typeface="Times New Roman"/>
                <a:sym typeface="Times New Roman"/>
              </a:rPr>
              <a:t>Literature Survey.</a:t>
            </a:r>
            <a:endParaRPr sz="1600" dirty="0"/>
          </a:p>
          <a:p>
            <a:pPr marL="457200" marR="0" lvl="0" indent="-469900" algn="l" rtl="0">
              <a:spcBef>
                <a:spcPts val="0"/>
              </a:spcBef>
              <a:spcAft>
                <a:spcPts val="0"/>
              </a:spcAft>
              <a:buClr>
                <a:schemeClr val="dk1"/>
              </a:buClr>
              <a:buSzPts val="2200"/>
              <a:buFont typeface="Times New Roman"/>
              <a:buAutoNum type="arabicPeriod"/>
            </a:pPr>
            <a:r>
              <a:rPr lang="en-US" sz="2200" dirty="0">
                <a:solidFill>
                  <a:schemeClr val="dk1"/>
                </a:solidFill>
                <a:latin typeface="Times New Roman"/>
                <a:ea typeface="Times New Roman"/>
                <a:cs typeface="Times New Roman"/>
                <a:sym typeface="Times New Roman"/>
              </a:rPr>
              <a:t>Scope of the Project.:</a:t>
            </a:r>
            <a:endParaRPr sz="1600" dirty="0"/>
          </a:p>
          <a:p>
            <a:pPr marL="457200" marR="0" lvl="0" indent="-469900" algn="l" rtl="0">
              <a:spcBef>
                <a:spcPts val="0"/>
              </a:spcBef>
              <a:spcAft>
                <a:spcPts val="0"/>
              </a:spcAft>
              <a:buClr>
                <a:schemeClr val="dk1"/>
              </a:buClr>
              <a:buSzPts val="2200"/>
              <a:buFont typeface="Times New Roman"/>
              <a:buAutoNum type="arabicPeriod"/>
            </a:pPr>
            <a:r>
              <a:rPr lang="en-US" sz="2200" dirty="0">
                <a:solidFill>
                  <a:schemeClr val="dk1"/>
                </a:solidFill>
                <a:latin typeface="Times New Roman"/>
                <a:ea typeface="Times New Roman"/>
                <a:cs typeface="Times New Roman"/>
                <a:sym typeface="Times New Roman"/>
              </a:rPr>
              <a:t>Hardware &amp; Software Requirement.</a:t>
            </a:r>
            <a:endParaRPr sz="1600" dirty="0"/>
          </a:p>
          <a:p>
            <a:pPr marL="457200" marR="0" lvl="0" indent="-469900" algn="l" rtl="0">
              <a:spcBef>
                <a:spcPts val="0"/>
              </a:spcBef>
              <a:spcAft>
                <a:spcPts val="0"/>
              </a:spcAft>
              <a:buClr>
                <a:schemeClr val="dk1"/>
              </a:buClr>
              <a:buSzPts val="2200"/>
              <a:buFont typeface="Times New Roman"/>
              <a:buAutoNum type="arabicPeriod"/>
            </a:pPr>
            <a:r>
              <a:rPr lang="en-US" sz="2200" dirty="0">
                <a:solidFill>
                  <a:schemeClr val="dk1"/>
                </a:solidFill>
                <a:latin typeface="Times New Roman"/>
                <a:ea typeface="Times New Roman"/>
                <a:cs typeface="Times New Roman"/>
                <a:sym typeface="Times New Roman"/>
              </a:rPr>
              <a:t>Advantages </a:t>
            </a:r>
            <a:endParaRPr sz="1600" dirty="0"/>
          </a:p>
          <a:p>
            <a:pPr marL="457200" marR="0" lvl="0" indent="-469900" algn="l" rtl="0">
              <a:spcBef>
                <a:spcPts val="0"/>
              </a:spcBef>
              <a:spcAft>
                <a:spcPts val="0"/>
              </a:spcAft>
              <a:buClr>
                <a:schemeClr val="dk1"/>
              </a:buClr>
              <a:buSzPts val="2200"/>
              <a:buFont typeface="Times New Roman"/>
              <a:buAutoNum type="arabicPeriod"/>
            </a:pPr>
            <a:r>
              <a:rPr lang="en-US" sz="2200" dirty="0">
                <a:solidFill>
                  <a:schemeClr val="dk1"/>
                </a:solidFill>
                <a:latin typeface="Times New Roman"/>
                <a:ea typeface="Times New Roman"/>
                <a:cs typeface="Times New Roman"/>
                <a:sym typeface="Times New Roman"/>
              </a:rPr>
              <a:t>Disadvantages</a:t>
            </a:r>
            <a:endParaRPr sz="1600" dirty="0"/>
          </a:p>
          <a:p>
            <a:pPr marL="457200" marR="0" lvl="0" indent="-469900" algn="l" rtl="0">
              <a:spcBef>
                <a:spcPts val="0"/>
              </a:spcBef>
              <a:spcAft>
                <a:spcPts val="0"/>
              </a:spcAft>
              <a:buClr>
                <a:schemeClr val="dk1"/>
              </a:buClr>
              <a:buSzPts val="2200"/>
              <a:buFont typeface="Times New Roman"/>
              <a:buAutoNum type="arabicPeriod"/>
            </a:pPr>
            <a:r>
              <a:rPr lang="en-US" sz="2200" dirty="0">
                <a:solidFill>
                  <a:schemeClr val="dk1"/>
                </a:solidFill>
                <a:latin typeface="Times New Roman"/>
                <a:ea typeface="Times New Roman"/>
                <a:cs typeface="Times New Roman"/>
                <a:sym typeface="Times New Roman"/>
              </a:rPr>
              <a:t>Applications</a:t>
            </a:r>
            <a:endParaRPr sz="1600" dirty="0"/>
          </a:p>
          <a:p>
            <a:pPr marL="457200" marR="0" lvl="0" indent="-469900" algn="l" rtl="0">
              <a:spcBef>
                <a:spcPts val="0"/>
              </a:spcBef>
              <a:spcAft>
                <a:spcPts val="0"/>
              </a:spcAft>
              <a:buClr>
                <a:schemeClr val="dk1"/>
              </a:buClr>
              <a:buSzPts val="2200"/>
              <a:buFont typeface="Times New Roman"/>
              <a:buAutoNum type="arabicPeriod"/>
            </a:pPr>
            <a:r>
              <a:rPr lang="en-US" sz="2200" dirty="0">
                <a:solidFill>
                  <a:schemeClr val="dk1"/>
                </a:solidFill>
                <a:latin typeface="Times New Roman"/>
                <a:ea typeface="Times New Roman"/>
                <a:cs typeface="Times New Roman"/>
                <a:sym typeface="Times New Roman"/>
              </a:rPr>
              <a:t>Future Scope.</a:t>
            </a:r>
            <a:endParaRPr sz="1600" dirty="0"/>
          </a:p>
          <a:p>
            <a:pPr marL="457200" marR="0" lvl="0" indent="-469900" algn="l" rtl="0">
              <a:spcBef>
                <a:spcPts val="0"/>
              </a:spcBef>
              <a:spcAft>
                <a:spcPts val="0"/>
              </a:spcAft>
              <a:buClr>
                <a:schemeClr val="dk1"/>
              </a:buClr>
              <a:buSzPts val="2200"/>
              <a:buFont typeface="Times New Roman"/>
              <a:buAutoNum type="arabicPeriod"/>
            </a:pPr>
            <a:r>
              <a:rPr lang="en-US" sz="2200" dirty="0">
                <a:solidFill>
                  <a:schemeClr val="dk1"/>
                </a:solidFill>
                <a:latin typeface="Times New Roman"/>
                <a:ea typeface="Times New Roman"/>
                <a:cs typeface="Times New Roman"/>
                <a:sym typeface="Times New Roman"/>
              </a:rPr>
              <a:t>Conclusion.</a:t>
            </a:r>
            <a:endParaRPr sz="1600" dirty="0"/>
          </a:p>
          <a:p>
            <a:pPr marL="457200" marR="0" lvl="0" indent="-469900" algn="l" rtl="0">
              <a:spcBef>
                <a:spcPts val="0"/>
              </a:spcBef>
              <a:spcAft>
                <a:spcPts val="0"/>
              </a:spcAft>
              <a:buClr>
                <a:schemeClr val="dk1"/>
              </a:buClr>
              <a:buSzPts val="2200"/>
              <a:buFont typeface="Times New Roman"/>
              <a:buAutoNum type="arabicPeriod"/>
            </a:pPr>
            <a:r>
              <a:rPr lang="en-US" sz="2200" dirty="0">
                <a:solidFill>
                  <a:schemeClr val="dk1"/>
                </a:solidFill>
                <a:latin typeface="Times New Roman"/>
                <a:ea typeface="Times New Roman"/>
                <a:cs typeface="Times New Roman"/>
                <a:sym typeface="Times New Roman"/>
              </a:rPr>
              <a:t>References.</a:t>
            </a:r>
            <a:endParaRPr sz="1600" dirty="0"/>
          </a:p>
          <a:p>
            <a:pPr marL="457200" marR="0" lvl="0" indent="-330200" algn="l" rtl="0">
              <a:spcBef>
                <a:spcPts val="0"/>
              </a:spcBef>
              <a:spcAft>
                <a:spcPts val="0"/>
              </a:spcAft>
              <a:buClr>
                <a:schemeClr val="dk1"/>
              </a:buClr>
              <a:buSzPts val="2000"/>
              <a:buFont typeface="Century Schoolbook"/>
              <a:buNone/>
            </a:pPr>
            <a:endParaRPr sz="2000" dirty="0">
              <a:solidFill>
                <a:schemeClr val="dk1"/>
              </a:solidFill>
              <a:latin typeface="Century Schoolbook"/>
              <a:ea typeface="Century Schoolbook"/>
              <a:cs typeface="Century Schoolbook"/>
              <a:sym typeface="Century Schoolbook"/>
            </a:endParaRPr>
          </a:p>
        </p:txBody>
      </p:sp>
      <p:sp>
        <p:nvSpPr>
          <p:cNvPr id="149" name="Google Shape;149;p2"/>
          <p:cNvSpPr/>
          <p:nvPr/>
        </p:nvSpPr>
        <p:spPr>
          <a:xfrm>
            <a:off x="3657600" y="304800"/>
            <a:ext cx="902811" cy="369332"/>
          </a:xfrm>
          <a:prstGeom prst="rect">
            <a:avLst/>
          </a:prstGeom>
          <a:noFill/>
          <a:ln>
            <a:noFill/>
          </a:ln>
        </p:spPr>
        <p:txBody>
          <a:bodyPr spcFirstLastPara="1" wrap="square" lIns="91425" tIns="45700" rIns="91425" bIns="45700" anchor="t" anchorCtr="0">
            <a:spAutoFit/>
          </a:bodyPr>
          <a:lstStyle/>
          <a:p>
            <a:pPr marL="457200" marR="0" lvl="0" indent="-457200" algn="ctr" rtl="0">
              <a:spcBef>
                <a:spcPts val="0"/>
              </a:spcBef>
              <a:spcAft>
                <a:spcPts val="0"/>
              </a:spcAft>
              <a:buNone/>
            </a:pPr>
            <a:r>
              <a:rPr lang="en-US" sz="1800">
                <a:solidFill>
                  <a:schemeClr val="dk1"/>
                </a:solidFill>
                <a:latin typeface="Times New Roman"/>
                <a:ea typeface="Times New Roman"/>
                <a:cs typeface="Times New Roman"/>
                <a:sym typeface="Times New Roman"/>
              </a:rPr>
              <a:t>INDEX</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274638"/>
            <a:ext cx="8229600" cy="487362"/>
          </a:xfrm>
        </p:spPr>
        <p:txBody>
          <a:bodyPr>
            <a:normAutofit fontScale="90000"/>
          </a:bodyPr>
          <a:lstStyle/>
          <a:p>
            <a:pPr algn="ctr">
              <a:defRPr/>
            </a:pPr>
            <a:r>
              <a:rPr lang="en-US" sz="3600" b="1" dirty="0">
                <a:solidFill>
                  <a:schemeClr val="accent3">
                    <a:lumMod val="50000"/>
                  </a:schemeClr>
                </a:solidFill>
                <a:latin typeface="Times New Roman" pitchFamily="18" charset="0"/>
                <a:cs typeface="Times New Roman" pitchFamily="18" charset="0"/>
              </a:rPr>
              <a:t>Abstract</a:t>
            </a:r>
            <a:endParaRPr lang="en-US" sz="3200" b="1" dirty="0">
              <a:solidFill>
                <a:schemeClr val="accent3">
                  <a:lumMod val="50000"/>
                </a:schemeClr>
              </a:solidFill>
              <a:latin typeface="Times New Roman" pitchFamily="18" charset="0"/>
              <a:cs typeface="Times New Roman" pitchFamily="18" charset="0"/>
            </a:endParaRPr>
          </a:p>
        </p:txBody>
      </p:sp>
      <p:sp>
        <p:nvSpPr>
          <p:cNvPr id="10243" name="Content Placeholder 2"/>
          <p:cNvSpPr>
            <a:spLocks noGrp="1"/>
          </p:cNvSpPr>
          <p:nvPr>
            <p:ph idx="1"/>
          </p:nvPr>
        </p:nvSpPr>
        <p:spPr>
          <a:xfrm>
            <a:off x="457200" y="1066800"/>
            <a:ext cx="8229600" cy="4525963"/>
          </a:xfrm>
        </p:spPr>
        <p:txBody>
          <a:bodyPr>
            <a:normAutofit/>
          </a:bodyPr>
          <a:lstStyle/>
          <a:p>
            <a:pPr>
              <a:buFont typeface="Wingdings" panose="05000000000000000000" pitchFamily="2" charset="2"/>
              <a:buChar char="Ø"/>
            </a:pPr>
            <a:r>
              <a:rPr lang="en-US" sz="2800" b="0" dirty="0">
                <a:solidFill>
                  <a:schemeClr val="tx1"/>
                </a:solidFill>
                <a:effectLst/>
                <a:latin typeface="Times New Roman" panose="02020603050405020304" pitchFamily="18" charset="0"/>
                <a:cs typeface="Times New Roman" panose="02020603050405020304" pitchFamily="18" charset="0"/>
              </a:rPr>
              <a:t>Cryptocurrency Real Time Value</a:t>
            </a:r>
          </a:p>
          <a:p>
            <a:pPr>
              <a:buFont typeface="Wingdings" panose="05000000000000000000" pitchFamily="2" charset="2"/>
              <a:buChar char="Ø"/>
            </a:pPr>
            <a:r>
              <a:rPr lang="en-US" sz="2800" b="0" dirty="0">
                <a:solidFill>
                  <a:schemeClr val="tx1"/>
                </a:solidFill>
                <a:effectLst/>
                <a:latin typeface="Times New Roman" panose="02020603050405020304" pitchFamily="18" charset="0"/>
                <a:cs typeface="Times New Roman" panose="02020603050405020304" pitchFamily="18" charset="0"/>
              </a:rPr>
              <a:t>Specially For Beginners </a:t>
            </a:r>
          </a:p>
          <a:p>
            <a:pPr>
              <a:buFont typeface="Wingdings" panose="05000000000000000000" pitchFamily="2" charset="2"/>
              <a:buChar char="Ø"/>
            </a:pPr>
            <a:r>
              <a:rPr lang="en-US" sz="2800" b="0" dirty="0">
                <a:solidFill>
                  <a:schemeClr val="tx1"/>
                </a:solidFill>
                <a:effectLst/>
                <a:latin typeface="Times New Roman" panose="02020603050405020304" pitchFamily="18" charset="0"/>
                <a:cs typeface="Times New Roman" panose="02020603050405020304" pitchFamily="18" charset="0"/>
              </a:rPr>
              <a:t>Crypto Market Analyzation </a:t>
            </a:r>
          </a:p>
          <a:p>
            <a:pPr>
              <a:buFont typeface="Wingdings" panose="05000000000000000000" pitchFamily="2" charset="2"/>
              <a:buChar char="Ø"/>
            </a:pPr>
            <a:r>
              <a:rPr lang="en-US" sz="2800" b="0" dirty="0">
                <a:solidFill>
                  <a:schemeClr val="tx1"/>
                </a:solidFill>
                <a:effectLst/>
                <a:latin typeface="Times New Roman" panose="02020603050405020304" pitchFamily="18" charset="0"/>
                <a:cs typeface="Times New Roman" panose="02020603050405020304" pitchFamily="18" charset="0"/>
              </a:rPr>
              <a:t>Currency Exchanger</a:t>
            </a:r>
          </a:p>
          <a:p>
            <a:pPr>
              <a:buFont typeface="Wingdings" panose="05000000000000000000" pitchFamily="2" charset="2"/>
              <a:buChar char="Ø"/>
            </a:pPr>
            <a:r>
              <a:rPr lang="en-US" sz="2800" b="0" dirty="0">
                <a:solidFill>
                  <a:schemeClr val="tx1"/>
                </a:solidFill>
                <a:effectLst/>
                <a:latin typeface="Times New Roman" panose="02020603050405020304" pitchFamily="18" charset="0"/>
                <a:cs typeface="Times New Roman" panose="02020603050405020304" pitchFamily="18" charset="0"/>
              </a:rPr>
              <a:t>Regular Updates </a:t>
            </a:r>
          </a:p>
          <a:p>
            <a:pPr algn="just">
              <a:buClr>
                <a:srgbClr val="002060"/>
              </a:buClr>
              <a:buFont typeface="Wingdings" panose="05000000000000000000" pitchFamily="2" charset="2"/>
              <a:buChar char="Ø"/>
            </a:pPr>
            <a:endParaRPr lang="en-US" altLang="en-US" sz="2800" dirty="0">
              <a:latin typeface="Times New Roman" panose="02020603050405020304" pitchFamily="18" charset="0"/>
              <a:cs typeface="Times New Roman" panose="02020603050405020304" pitchFamily="18" charset="0"/>
            </a:endParaRPr>
          </a:p>
        </p:txBody>
      </p:sp>
      <p:sp>
        <p:nvSpPr>
          <p:cNvPr id="10244"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0C8D4F8-7627-4D7C-A24F-0208F2EC2609}" type="slidenum">
              <a:rPr lang="en-US" altLang="en-US" smtClean="0">
                <a:solidFill>
                  <a:srgbClr val="9B9A98"/>
                </a:solidFill>
                <a:cs typeface="Arial" panose="020B0604020202020204" pitchFamily="34" charset="0"/>
              </a:rPr>
              <a:pPr/>
              <a:t>3</a:t>
            </a:fld>
            <a:endParaRPr lang="en-US" altLang="en-US" dirty="0">
              <a:solidFill>
                <a:srgbClr val="9B9A98"/>
              </a:solidFill>
              <a:cs typeface="Arial" panose="020B0604020202020204" pitchFamily="34" charset="0"/>
            </a:endParaRPr>
          </a:p>
        </p:txBody>
      </p:sp>
    </p:spTree>
    <p:extLst>
      <p:ext uri="{BB962C8B-B14F-4D97-AF65-F5344CB8AC3E}">
        <p14:creationId xmlns:p14="http://schemas.microsoft.com/office/powerpoint/2010/main" val="2240506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274638"/>
            <a:ext cx="8229600" cy="487362"/>
          </a:xfrm>
        </p:spPr>
        <p:txBody>
          <a:bodyPr>
            <a:normAutofit fontScale="90000"/>
          </a:bodyPr>
          <a:lstStyle/>
          <a:p>
            <a:pPr algn="ctr">
              <a:defRPr/>
            </a:pPr>
            <a:r>
              <a:rPr lang="en-US" sz="3600" b="1" dirty="0">
                <a:solidFill>
                  <a:schemeClr val="accent3">
                    <a:lumMod val="50000"/>
                  </a:schemeClr>
                </a:solidFill>
                <a:latin typeface="Times New Roman" pitchFamily="18" charset="0"/>
                <a:cs typeface="Times New Roman" pitchFamily="18" charset="0"/>
              </a:rPr>
              <a:t>Introduction</a:t>
            </a:r>
            <a:r>
              <a:rPr lang="en-US" sz="3600" b="1" dirty="0">
                <a:solidFill>
                  <a:srgbClr val="C00000"/>
                </a:solidFill>
                <a:latin typeface="Times New Roman" pitchFamily="18" charset="0"/>
                <a:cs typeface="Times New Roman" pitchFamily="18" charset="0"/>
              </a:rPr>
              <a:t> </a:t>
            </a:r>
            <a:endParaRPr lang="en-US" sz="3200" b="1" dirty="0">
              <a:latin typeface="Times New Roman" pitchFamily="18" charset="0"/>
              <a:cs typeface="Times New Roman" pitchFamily="18" charset="0"/>
            </a:endParaRPr>
          </a:p>
        </p:txBody>
      </p:sp>
      <p:sp>
        <p:nvSpPr>
          <p:cNvPr id="10243" name="Content Placeholder 2"/>
          <p:cNvSpPr>
            <a:spLocks noGrp="1"/>
          </p:cNvSpPr>
          <p:nvPr>
            <p:ph idx="1"/>
          </p:nvPr>
        </p:nvSpPr>
        <p:spPr>
          <a:xfrm>
            <a:off x="457200" y="1066800"/>
            <a:ext cx="8229600" cy="4525963"/>
          </a:xfrm>
        </p:spPr>
        <p:txBody>
          <a:bodyPr/>
          <a:lstStyle/>
          <a:p>
            <a:pPr algn="just">
              <a:buClr>
                <a:srgbClr val="002060"/>
              </a:buClr>
              <a:buFont typeface="Wingdings" panose="05000000000000000000" pitchFamily="2" charset="2"/>
              <a:buChar char="Ø"/>
            </a:pPr>
            <a:r>
              <a:rPr lang="en-US" altLang="en-US" sz="2800" dirty="0">
                <a:latin typeface="Times New Roman" panose="02020603050405020304" pitchFamily="18" charset="0"/>
                <a:cs typeface="Times New Roman" panose="02020603050405020304" pitchFamily="18" charset="0"/>
              </a:rPr>
              <a:t>Cryptocurrencies like Bitcoin have matured from being associated exclusively with techies and radicals to being considered by central banks as a technology to implement digital money.</a:t>
            </a:r>
          </a:p>
          <a:p>
            <a:pPr algn="just">
              <a:buClr>
                <a:srgbClr val="002060"/>
              </a:buClr>
              <a:buFont typeface="Wingdings" panose="05000000000000000000" pitchFamily="2" charset="2"/>
              <a:buChar char="Ø"/>
            </a:pPr>
            <a:r>
              <a:rPr lang="en-US" altLang="en-US" sz="2800" dirty="0">
                <a:latin typeface="Times New Roman" panose="02020603050405020304" pitchFamily="18" charset="0"/>
                <a:cs typeface="Times New Roman" panose="02020603050405020304" pitchFamily="18" charset="0"/>
              </a:rPr>
              <a:t>Cryptocurrencies exist only in digital form and can be transferred completely between digital addresses.</a:t>
            </a:r>
          </a:p>
          <a:p>
            <a:pPr algn="just">
              <a:buClr>
                <a:srgbClr val="002060"/>
              </a:buClr>
              <a:buFont typeface="Wingdings" panose="05000000000000000000" pitchFamily="2" charset="2"/>
              <a:buChar char="Ø"/>
            </a:pPr>
            <a:r>
              <a:rPr lang="en-US" altLang="en-US" sz="2800" dirty="0">
                <a:latin typeface="Times New Roman" panose="02020603050405020304" pitchFamily="18" charset="0"/>
                <a:cs typeface="Times New Roman" panose="02020603050405020304" pitchFamily="18" charset="0"/>
              </a:rPr>
              <a:t>Our platform will helps out to figure out the techies and crypto persons to find real time data </a:t>
            </a:r>
          </a:p>
          <a:p>
            <a:pPr marL="148590" indent="0" algn="just" eaLnBrk="1" hangingPunct="1">
              <a:buNone/>
            </a:pPr>
            <a:endParaRPr lang="en-US" altLang="en-US" sz="2800" dirty="0">
              <a:latin typeface="Times New Roman" panose="02020603050405020304" pitchFamily="18" charset="0"/>
              <a:cs typeface="Times New Roman" panose="02020603050405020304" pitchFamily="18" charset="0"/>
            </a:endParaRPr>
          </a:p>
        </p:txBody>
      </p:sp>
      <p:sp>
        <p:nvSpPr>
          <p:cNvPr id="10244"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0C8D4F8-7627-4D7C-A24F-0208F2EC2609}" type="slidenum">
              <a:rPr lang="en-US" altLang="en-US" smtClean="0">
                <a:solidFill>
                  <a:srgbClr val="9B9A98"/>
                </a:solidFill>
                <a:cs typeface="Arial" panose="020B0604020202020204" pitchFamily="34" charset="0"/>
              </a:rPr>
              <a:pPr/>
              <a:t>4</a:t>
            </a:fld>
            <a:endParaRPr lang="en-US" altLang="en-US">
              <a:solidFill>
                <a:srgbClr val="9B9A98"/>
              </a:solidFill>
              <a:cs typeface="Arial" panose="020B0604020202020204" pitchFamily="34" charset="0"/>
            </a:endParaRPr>
          </a:p>
        </p:txBody>
      </p:sp>
    </p:spTree>
    <p:extLst>
      <p:ext uri="{BB962C8B-B14F-4D97-AF65-F5344CB8AC3E}">
        <p14:creationId xmlns:p14="http://schemas.microsoft.com/office/powerpoint/2010/main" val="654604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184639"/>
            <a:ext cx="7467600" cy="459276"/>
          </a:xfrm>
        </p:spPr>
        <p:txBody>
          <a:bodyPr>
            <a:normAutofit fontScale="90000"/>
          </a:bodyPr>
          <a:lstStyle/>
          <a:p>
            <a:pPr eaLnBrk="1" hangingPunct="1"/>
            <a:r>
              <a:rPr lang="en-US" altLang="en-US" dirty="0">
                <a:latin typeface="Times New Roman" panose="02020603050405020304" pitchFamily="18" charset="0"/>
                <a:cs typeface="Times New Roman" panose="02020603050405020304" pitchFamily="18" charset="0"/>
              </a:rPr>
              <a:t>LITERATURE SURVEY                                 </a:t>
            </a:r>
          </a:p>
        </p:txBody>
      </p:sp>
      <p:sp>
        <p:nvSpPr>
          <p:cNvPr id="1843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CAC7954-8E8E-49D0-9453-33123E4DD8F9}" type="slidenum">
              <a:rPr lang="en-US" altLang="en-US">
                <a:solidFill>
                  <a:srgbClr val="9B9A98"/>
                </a:solidFill>
                <a:latin typeface="Times New Roman" panose="02020603050405020304" pitchFamily="18" charset="0"/>
                <a:cs typeface="Times New Roman" panose="02020603050405020304" pitchFamily="18" charset="0"/>
              </a:rPr>
              <a:pPr eaLnBrk="1" hangingPunct="1"/>
              <a:t>5</a:t>
            </a:fld>
            <a:endParaRPr lang="en-US" altLang="en-US">
              <a:solidFill>
                <a:srgbClr val="9B9A98"/>
              </a:solidFill>
              <a:latin typeface="Times New Roman" panose="02020603050405020304" pitchFamily="18" charset="0"/>
              <a:cs typeface="Times New Roman" panose="02020603050405020304" pitchFamily="18" charset="0"/>
            </a:endParaRPr>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562805641"/>
              </p:ext>
            </p:extLst>
          </p:nvPr>
        </p:nvGraphicFramePr>
        <p:xfrm>
          <a:off x="762000" y="829408"/>
          <a:ext cx="7620000" cy="5638648"/>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2971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tblGrid>
              <a:tr h="639946">
                <a:tc>
                  <a:txBody>
                    <a:bodyPr/>
                    <a:lstStyle/>
                    <a:p>
                      <a:pPr algn="just"/>
                      <a:r>
                        <a:rPr lang="en-US" sz="1800" dirty="0">
                          <a:latin typeface="Times New Roman" pitchFamily="18" charset="0"/>
                          <a:cs typeface="Times New Roman" pitchFamily="18" charset="0"/>
                        </a:rPr>
                        <a:t>Paper</a:t>
                      </a:r>
                    </a:p>
                  </a:txBody>
                  <a:tcPr marT="45711" marB="45711"/>
                </a:tc>
                <a:tc>
                  <a:txBody>
                    <a:bodyPr/>
                    <a:lstStyle/>
                    <a:p>
                      <a:pPr algn="just"/>
                      <a:r>
                        <a:rPr lang="en-US" sz="1800" dirty="0">
                          <a:latin typeface="Times New Roman" pitchFamily="18" charset="0"/>
                          <a:cs typeface="Times New Roman" pitchFamily="18" charset="0"/>
                        </a:rPr>
                        <a:t>Author</a:t>
                      </a:r>
                    </a:p>
                  </a:txBody>
                  <a:tcPr marT="45711" marB="45711"/>
                </a:tc>
                <a:tc>
                  <a:txBody>
                    <a:bodyPr/>
                    <a:lstStyle/>
                    <a:p>
                      <a:pPr algn="just"/>
                      <a:r>
                        <a:rPr lang="en-US" sz="1800" dirty="0">
                          <a:latin typeface="Times New Roman" pitchFamily="18" charset="0"/>
                          <a:cs typeface="Times New Roman" pitchFamily="18" charset="0"/>
                        </a:rPr>
                        <a:t>Methodology</a:t>
                      </a:r>
                    </a:p>
                  </a:txBody>
                  <a:tcPr marT="45711" marB="45711"/>
                </a:tc>
                <a:tc>
                  <a:txBody>
                    <a:bodyPr/>
                    <a:lstStyle/>
                    <a:p>
                      <a:pPr algn="just"/>
                      <a:r>
                        <a:rPr lang="en-US" sz="1800" dirty="0">
                          <a:latin typeface="Times New Roman" pitchFamily="18" charset="0"/>
                          <a:cs typeface="Times New Roman" pitchFamily="18" charset="0"/>
                        </a:rPr>
                        <a:t>Drawback</a:t>
                      </a:r>
                    </a:p>
                  </a:txBody>
                  <a:tcPr marT="45711" marB="45711"/>
                </a:tc>
                <a:extLst>
                  <a:ext uri="{0D108BD9-81ED-4DB2-BD59-A6C34878D82A}">
                    <a16:rowId xmlns:a16="http://schemas.microsoft.com/office/drawing/2014/main" val="10000"/>
                  </a:ext>
                </a:extLst>
              </a:tr>
              <a:tr h="3505017">
                <a:tc>
                  <a:txBody>
                    <a:bodyPr/>
                    <a:lstStyle/>
                    <a:p>
                      <a:pPr algn="just"/>
                      <a:r>
                        <a:rPr kumimoji="0" lang="en-US" sz="1400" b="0" i="0" u="none" strike="noStrike" kern="1200" baseline="0" dirty="0">
                          <a:solidFill>
                            <a:schemeClr val="dk1"/>
                          </a:solidFill>
                          <a:latin typeface="Times New Roman" pitchFamily="18" charset="0"/>
                          <a:ea typeface="+mn-ea"/>
                          <a:cs typeface="Times New Roman" pitchFamily="18" charset="0"/>
                        </a:rPr>
                        <a:t>Understanding </a:t>
                      </a:r>
                      <a:r>
                        <a:rPr kumimoji="0" lang="en-US" sz="1400" b="0" i="0" u="none" strike="noStrike" kern="1200" baseline="0" dirty="0" err="1">
                          <a:solidFill>
                            <a:schemeClr val="dk1"/>
                          </a:solidFill>
                          <a:latin typeface="Times New Roman" pitchFamily="18" charset="0"/>
                          <a:ea typeface="+mn-ea"/>
                          <a:cs typeface="Times New Roman" pitchFamily="18" charset="0"/>
                        </a:rPr>
                        <a:t>CryptoCurrency</a:t>
                      </a:r>
                      <a:endParaRPr kumimoji="0" lang="en-US" sz="1400" b="0" i="0" u="none" strike="noStrike" kern="1200" baseline="0" dirty="0">
                        <a:solidFill>
                          <a:schemeClr val="dk1"/>
                        </a:solidFill>
                        <a:latin typeface="Times New Roman" pitchFamily="18" charset="0"/>
                        <a:ea typeface="+mn-ea"/>
                        <a:cs typeface="Times New Roman" pitchFamily="18" charset="0"/>
                      </a:endParaRPr>
                    </a:p>
                    <a:p>
                      <a:pPr algn="just"/>
                      <a:r>
                        <a:rPr kumimoji="0" lang="en-US" sz="1400" b="0" i="0" u="none" strike="noStrike" kern="1200" baseline="0" dirty="0">
                          <a:solidFill>
                            <a:schemeClr val="dk1"/>
                          </a:solidFill>
                          <a:latin typeface="Times New Roman" pitchFamily="18" charset="0"/>
                          <a:ea typeface="+mn-ea"/>
                          <a:cs typeface="Times New Roman" pitchFamily="18" charset="0"/>
                        </a:rPr>
                        <a:t>History &amp; cryptocurrency</a:t>
                      </a:r>
                      <a:endParaRPr lang="en-US" sz="1400" b="0" dirty="0">
                        <a:latin typeface="Times New Roman" pitchFamily="18" charset="0"/>
                        <a:cs typeface="Times New Roman" pitchFamily="18" charset="0"/>
                      </a:endParaRPr>
                    </a:p>
                  </a:txBody>
                  <a:tcPr marT="45711" marB="45711"/>
                </a:tc>
                <a:tc>
                  <a:txBody>
                    <a:bodyPr/>
                    <a:lstStyle/>
                    <a:p>
                      <a:pPr algn="just"/>
                      <a:r>
                        <a:rPr lang="en-US" sz="1400" b="0" dirty="0">
                          <a:solidFill>
                            <a:schemeClr val="tx1"/>
                          </a:solidFill>
                          <a:latin typeface="Times New Roman" panose="02020603050405020304" pitchFamily="18" charset="0"/>
                          <a:cs typeface="Times New Roman" panose="02020603050405020304" pitchFamily="18" charset="0"/>
                        </a:rPr>
                        <a:t>Satoshi Nakamoto</a:t>
                      </a:r>
                    </a:p>
                  </a:txBody>
                  <a:tcPr marT="45711" marB="45711"/>
                </a:tc>
                <a:tc>
                  <a:txBody>
                    <a:bodyPr/>
                    <a:lstStyle/>
                    <a:p>
                      <a:pPr algn="just"/>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A cryptocurrency is a digital or virtual currency that is meant to be a medium of exchange. It is quite similar to real-world currency, except it does not have any physical embodiment, and it uses cryptography to work.</a:t>
                      </a:r>
                      <a:r>
                        <a:rPr kumimoji="0" lang="en-US" sz="1400" b="0" i="0" u="none" strike="noStrike" kern="1200" baseline="0" dirty="0">
                          <a:solidFill>
                            <a:schemeClr val="dk1"/>
                          </a:solidFill>
                          <a:latin typeface="Times New Roman" pitchFamily="18" charset="0"/>
                          <a:ea typeface="+mn-ea"/>
                          <a:cs typeface="Times New Roman" pitchFamily="18" charset="0"/>
                        </a:rPr>
                        <a:t>.</a:t>
                      </a:r>
                      <a:endParaRPr lang="en-US" sz="1400" b="0" dirty="0">
                        <a:latin typeface="Times New Roman" pitchFamily="18" charset="0"/>
                        <a:cs typeface="Times New Roman" pitchFamily="18" charset="0"/>
                      </a:endParaRPr>
                    </a:p>
                  </a:txBody>
                  <a:tcPr marT="45711" marB="45711"/>
                </a:tc>
                <a:tc>
                  <a:txBody>
                    <a:bodyPr/>
                    <a:lstStyle/>
                    <a:p>
                      <a:pPr algn="just"/>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Because cryptocurrencies operate independently and in a decentralized manner, without a bank or a central authority, new units can be added only after certain conditions are met. For example, with Bitcoin, only after a block has been added to the blockchain will the miner be rewarded with bitcoins, and this is the only way new bitcoins can be generated. The limit for bitcoins is 21 million; after this, no more bitcoins will be produced.</a:t>
                      </a:r>
                      <a:endParaRPr lang="en-US" sz="1400" b="0" dirty="0">
                        <a:latin typeface="Times New Roman" pitchFamily="18" charset="0"/>
                        <a:cs typeface="Times New Roman" pitchFamily="18" charset="0"/>
                      </a:endParaRPr>
                    </a:p>
                  </a:txBody>
                  <a:tcPr marT="45711" marB="45711"/>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045559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535392" y="254977"/>
            <a:ext cx="7467600" cy="564783"/>
          </a:xfrm>
        </p:spPr>
        <p:txBody>
          <a:bodyPr/>
          <a:lstStyle/>
          <a:p>
            <a:pPr eaLnBrk="1" hangingPunct="1"/>
            <a:r>
              <a:rPr lang="en-US" altLang="en-US" dirty="0">
                <a:latin typeface="Times New Roman" panose="02020603050405020304" pitchFamily="18" charset="0"/>
                <a:cs typeface="Times New Roman" panose="02020603050405020304" pitchFamily="18" charset="0"/>
              </a:rPr>
              <a:t>LITERATURE SURVEY                                 </a:t>
            </a:r>
          </a:p>
        </p:txBody>
      </p:sp>
      <p:sp>
        <p:nvSpPr>
          <p:cNvPr id="1945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15CBF5B-A661-498B-9B8D-FA426669FB3B}" type="slidenum">
              <a:rPr lang="en-US" altLang="en-US">
                <a:solidFill>
                  <a:srgbClr val="9B9A98"/>
                </a:solidFill>
                <a:latin typeface="Times New Roman" panose="02020603050405020304" pitchFamily="18" charset="0"/>
                <a:cs typeface="Times New Roman" panose="02020603050405020304" pitchFamily="18" charset="0"/>
              </a:rPr>
              <a:pPr eaLnBrk="1" hangingPunct="1"/>
              <a:t>6</a:t>
            </a:fld>
            <a:endParaRPr lang="en-US" altLang="en-US">
              <a:solidFill>
                <a:srgbClr val="9B9A98"/>
              </a:solidFill>
              <a:latin typeface="Times New Roman" panose="02020603050405020304" pitchFamily="18" charset="0"/>
              <a:cs typeface="Times New Roman" panose="02020603050405020304" pitchFamily="18" charset="0"/>
            </a:endParaRPr>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38148638"/>
              </p:ext>
            </p:extLst>
          </p:nvPr>
        </p:nvGraphicFramePr>
        <p:xfrm>
          <a:off x="703385" y="819761"/>
          <a:ext cx="7299607" cy="5684912"/>
        </p:xfrm>
        <a:graphic>
          <a:graphicData uri="http://schemas.openxmlformats.org/drawingml/2006/table">
            <a:tbl>
              <a:tblPr firstRow="1" bandRow="1">
                <a:tableStyleId>{5C22544A-7EE6-4342-B048-85BDC9FD1C3A}</a:tableStyleId>
              </a:tblPr>
              <a:tblGrid>
                <a:gridCol w="1435177">
                  <a:extLst>
                    <a:ext uri="{9D8B030D-6E8A-4147-A177-3AD203B41FA5}">
                      <a16:colId xmlns:a16="http://schemas.microsoft.com/office/drawing/2014/main" val="20000"/>
                    </a:ext>
                  </a:extLst>
                </a:gridCol>
                <a:gridCol w="1410432">
                  <a:extLst>
                    <a:ext uri="{9D8B030D-6E8A-4147-A177-3AD203B41FA5}">
                      <a16:colId xmlns:a16="http://schemas.microsoft.com/office/drawing/2014/main" val="20001"/>
                    </a:ext>
                  </a:extLst>
                </a:gridCol>
                <a:gridCol w="2820866">
                  <a:extLst>
                    <a:ext uri="{9D8B030D-6E8A-4147-A177-3AD203B41FA5}">
                      <a16:colId xmlns:a16="http://schemas.microsoft.com/office/drawing/2014/main" val="20002"/>
                    </a:ext>
                  </a:extLst>
                </a:gridCol>
                <a:gridCol w="1633132">
                  <a:extLst>
                    <a:ext uri="{9D8B030D-6E8A-4147-A177-3AD203B41FA5}">
                      <a16:colId xmlns:a16="http://schemas.microsoft.com/office/drawing/2014/main" val="20003"/>
                    </a:ext>
                  </a:extLst>
                </a:gridCol>
              </a:tblGrid>
              <a:tr h="599830">
                <a:tc>
                  <a:txBody>
                    <a:bodyPr/>
                    <a:lstStyle/>
                    <a:p>
                      <a:pPr algn="just"/>
                      <a:r>
                        <a:rPr lang="en-US" sz="1800" dirty="0">
                          <a:latin typeface="Times New Roman" pitchFamily="18" charset="0"/>
                          <a:cs typeface="Times New Roman" pitchFamily="18" charset="0"/>
                        </a:rPr>
                        <a:t>Paper</a:t>
                      </a:r>
                    </a:p>
                  </a:txBody>
                  <a:tcPr marT="45713" marB="45713"/>
                </a:tc>
                <a:tc>
                  <a:txBody>
                    <a:bodyPr/>
                    <a:lstStyle/>
                    <a:p>
                      <a:pPr algn="just"/>
                      <a:r>
                        <a:rPr lang="en-US" sz="1800" dirty="0">
                          <a:latin typeface="Times New Roman" pitchFamily="18" charset="0"/>
                          <a:cs typeface="Times New Roman" pitchFamily="18" charset="0"/>
                        </a:rPr>
                        <a:t>Author</a:t>
                      </a:r>
                    </a:p>
                  </a:txBody>
                  <a:tcPr marT="45713" marB="45713"/>
                </a:tc>
                <a:tc>
                  <a:txBody>
                    <a:bodyPr/>
                    <a:lstStyle/>
                    <a:p>
                      <a:pPr algn="just"/>
                      <a:r>
                        <a:rPr lang="en-US" sz="1800" dirty="0">
                          <a:latin typeface="Times New Roman" pitchFamily="18" charset="0"/>
                          <a:cs typeface="Times New Roman" pitchFamily="18" charset="0"/>
                        </a:rPr>
                        <a:t>Methodology</a:t>
                      </a:r>
                    </a:p>
                  </a:txBody>
                  <a:tcPr marT="45713" marB="45713"/>
                </a:tc>
                <a:tc>
                  <a:txBody>
                    <a:bodyPr/>
                    <a:lstStyle/>
                    <a:p>
                      <a:pPr algn="just"/>
                      <a:r>
                        <a:rPr lang="en-US" sz="1800" dirty="0">
                          <a:latin typeface="Times New Roman" pitchFamily="18" charset="0"/>
                          <a:cs typeface="Times New Roman" pitchFamily="18" charset="0"/>
                        </a:rPr>
                        <a:t>Drawback</a:t>
                      </a:r>
                    </a:p>
                  </a:txBody>
                  <a:tcPr marT="45713" marB="45713"/>
                </a:tc>
                <a:extLst>
                  <a:ext uri="{0D108BD9-81ED-4DB2-BD59-A6C34878D82A}">
                    <a16:rowId xmlns:a16="http://schemas.microsoft.com/office/drawing/2014/main" val="10000"/>
                  </a:ext>
                </a:extLst>
              </a:tr>
              <a:tr h="5085082">
                <a:tc>
                  <a:txBody>
                    <a:bodyPr/>
                    <a:lstStyle/>
                    <a:p>
                      <a:pPr algn="just"/>
                      <a:r>
                        <a:rPr kumimoji="0" lang="en-US" sz="1400" b="0" i="0" u="none" strike="noStrike" kern="1200" baseline="0" dirty="0">
                          <a:solidFill>
                            <a:schemeClr val="dk1"/>
                          </a:solidFill>
                          <a:latin typeface="Times New Roman" pitchFamily="18" charset="0"/>
                          <a:ea typeface="+mn-ea"/>
                          <a:cs typeface="Times New Roman" pitchFamily="18" charset="0"/>
                        </a:rPr>
                        <a:t>Basics About Cryptocurrency that to get know.</a:t>
                      </a:r>
                      <a:endParaRPr lang="en-US" sz="1400" b="0" dirty="0">
                        <a:latin typeface="Times New Roman" pitchFamily="18" charset="0"/>
                        <a:cs typeface="Times New Roman" pitchFamily="18" charset="0"/>
                      </a:endParaRPr>
                    </a:p>
                  </a:txBody>
                  <a:tcPr marT="45713" marB="45713"/>
                </a:tc>
                <a:tc>
                  <a:txBody>
                    <a:bodyPr/>
                    <a:lstStyle/>
                    <a:p>
                      <a:pPr algn="just"/>
                      <a:r>
                        <a:rPr lang="en-IN" sz="14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rPr>
                        <a:t>Chayka</a:t>
                      </a:r>
                      <a:r>
                        <a:rPr lang="en-IN"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Kyle (2 July 2013).</a:t>
                      </a:r>
                      <a:endParaRPr lang="en-US" sz="1400" b="0" dirty="0">
                        <a:solidFill>
                          <a:schemeClr val="tx1"/>
                        </a:solidFill>
                        <a:latin typeface="Times New Roman" panose="02020603050405020304" pitchFamily="18" charset="0"/>
                        <a:cs typeface="Times New Roman" panose="02020603050405020304" pitchFamily="18" charset="0"/>
                      </a:endParaRPr>
                    </a:p>
                  </a:txBody>
                  <a:tcPr marT="45713" marB="45713"/>
                </a:tc>
                <a:tc>
                  <a:txBody>
                    <a:bodyPr/>
                    <a:lstStyle/>
                    <a:p>
                      <a:pPr algn="just"/>
                      <a:r>
                        <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A cryptocurrency, crypto-currency, crypto, or coin is a </a:t>
                      </a:r>
                      <a:r>
                        <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hlinkClick r:id="rId2" tooltip="Digital currency">
                            <a:extLst>
                              <a:ext uri="{A12FA001-AC4F-418D-AE19-62706E023703}">
                                <ahyp:hlinkClr xmlns:ahyp="http://schemas.microsoft.com/office/drawing/2018/hyperlinkcolor" val="tx"/>
                              </a:ext>
                            </a:extLst>
                          </a:hlinkClick>
                        </a:rPr>
                        <a:t>digital currency</a:t>
                      </a:r>
                      <a:r>
                        <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 designed to work as a </a:t>
                      </a:r>
                      <a:r>
                        <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hlinkClick r:id="rId3" tooltip="Medium of exchange">
                            <a:extLst>
                              <a:ext uri="{A12FA001-AC4F-418D-AE19-62706E023703}">
                                <ahyp:hlinkClr xmlns:ahyp="http://schemas.microsoft.com/office/drawing/2018/hyperlinkcolor" val="tx"/>
                              </a:ext>
                            </a:extLst>
                          </a:hlinkClick>
                        </a:rPr>
                        <a:t>medium of exchange</a:t>
                      </a:r>
                      <a:r>
                        <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 through a </a:t>
                      </a:r>
                      <a:r>
                        <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hlinkClick r:id="rId4" tooltip="Computer network">
                            <a:extLst>
                              <a:ext uri="{A12FA001-AC4F-418D-AE19-62706E023703}">
                                <ahyp:hlinkClr xmlns:ahyp="http://schemas.microsoft.com/office/drawing/2018/hyperlinkcolor" val="tx"/>
                              </a:ext>
                            </a:extLst>
                          </a:hlinkClick>
                        </a:rPr>
                        <a:t>computer network</a:t>
                      </a:r>
                      <a:r>
                        <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 that is not reliant on any central authority, such as a </a:t>
                      </a:r>
                      <a:r>
                        <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hlinkClick r:id="rId5" tooltip="Government">
                            <a:extLst>
                              <a:ext uri="{A12FA001-AC4F-418D-AE19-62706E023703}">
                                <ahyp:hlinkClr xmlns:ahyp="http://schemas.microsoft.com/office/drawing/2018/hyperlinkcolor" val="tx"/>
                              </a:ext>
                            </a:extLst>
                          </a:hlinkClick>
                        </a:rPr>
                        <a:t>government</a:t>
                      </a:r>
                      <a:r>
                        <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 or </a:t>
                      </a:r>
                      <a:r>
                        <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hlinkClick r:id="rId6" tooltip="Bank">
                            <a:extLst>
                              <a:ext uri="{A12FA001-AC4F-418D-AE19-62706E023703}">
                                <ahyp:hlinkClr xmlns:ahyp="http://schemas.microsoft.com/office/drawing/2018/hyperlinkcolor" val="tx"/>
                              </a:ext>
                            </a:extLst>
                          </a:hlinkClick>
                        </a:rPr>
                        <a:t>bank</a:t>
                      </a:r>
                      <a:r>
                        <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 to uphold or maintain it.</a:t>
                      </a:r>
                    </a:p>
                    <a:p>
                      <a:pPr algn="just"/>
                      <a:r>
                        <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Cryptocurrency does not exist in physical form (like paper money) and is typically not issued by a central authority. Cryptocurrencies typically use </a:t>
                      </a:r>
                      <a:r>
                        <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hlinkClick r:id="rId7" tooltip="Decentralization">
                            <a:extLst>
                              <a:ext uri="{A12FA001-AC4F-418D-AE19-62706E023703}">
                                <ahyp:hlinkClr xmlns:ahyp="http://schemas.microsoft.com/office/drawing/2018/hyperlinkcolor" val="tx"/>
                              </a:ext>
                            </a:extLst>
                          </a:hlinkClick>
                        </a:rPr>
                        <a:t>decentralized control</a:t>
                      </a:r>
                      <a:r>
                        <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 as opposed to a </a:t>
                      </a:r>
                      <a:r>
                        <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hlinkClick r:id="rId8" tooltip="Central bank digital currency">
                            <a:extLst>
                              <a:ext uri="{A12FA001-AC4F-418D-AE19-62706E023703}">
                                <ahyp:hlinkClr xmlns:ahyp="http://schemas.microsoft.com/office/drawing/2018/hyperlinkcolor" val="tx"/>
                              </a:ext>
                            </a:extLst>
                          </a:hlinkClick>
                        </a:rPr>
                        <a:t>central bank digital currency</a:t>
                      </a:r>
                      <a:r>
                        <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 (CBDC).</a:t>
                      </a:r>
                      <a:r>
                        <a:rPr lang="en-US" sz="1400" b="0" i="0" u="none" strike="noStrike" cap="none" baseline="30000" dirty="0">
                          <a:solidFill>
                            <a:schemeClr val="tx1"/>
                          </a:solidFill>
                          <a:effectLst/>
                          <a:latin typeface="Times New Roman" panose="02020603050405020304" pitchFamily="18" charset="0"/>
                          <a:ea typeface="+mn-ea"/>
                          <a:cs typeface="Times New Roman" panose="02020603050405020304" pitchFamily="18" charset="0"/>
                          <a:sym typeface="Arial"/>
                          <a:hlinkClick r:id="rId9">
                            <a:extLst>
                              <a:ext uri="{A12FA001-AC4F-418D-AE19-62706E023703}">
                                <ahyp:hlinkClr xmlns:ahyp="http://schemas.microsoft.com/office/drawing/2018/hyperlinkcolor" val="tx"/>
                              </a:ext>
                            </a:extLst>
                          </a:hlinkClick>
                        </a:rPr>
                        <a:t>[10]</a:t>
                      </a:r>
                      <a:r>
                        <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 When a cryptocurrency is minted or created prior to issuance or issued by a single issuer, it is generally considered centralized.</a:t>
                      </a:r>
                      <a:endParaRPr lang="en-US" sz="1400" b="0" dirty="0">
                        <a:solidFill>
                          <a:schemeClr val="tx1"/>
                        </a:solidFill>
                        <a:latin typeface="Times New Roman" pitchFamily="18" charset="0"/>
                        <a:cs typeface="Times New Roman" pitchFamily="18" charset="0"/>
                      </a:endParaRPr>
                    </a:p>
                  </a:txBody>
                  <a:tcPr marT="45713" marB="45713"/>
                </a:tc>
                <a:tc>
                  <a:txBody>
                    <a:bodyPr/>
                    <a:lstStyle/>
                    <a:p>
                      <a:pPr algn="just"/>
                      <a:r>
                        <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A cryptocurrency is a tradable digital asset or digital form of money, built on blockchain technology that only exists online. Cryptocurrencies use encryption to authenticate and protect transactions, hence their name. There are currently over a thousand different cryptocurrencies in the world</a:t>
                      </a:r>
                      <a:endParaRPr lang="en-US" sz="1400" b="0" dirty="0">
                        <a:solidFill>
                          <a:schemeClr val="tx1"/>
                        </a:solidFill>
                        <a:latin typeface="Times New Roman" pitchFamily="18" charset="0"/>
                        <a:cs typeface="Times New Roman" pitchFamily="18" charset="0"/>
                      </a:endParaRPr>
                    </a:p>
                  </a:txBody>
                  <a:tcPr marT="45713" marB="45713"/>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265825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2" name="Title 1"/>
          <p:cNvSpPr txBox="1">
            <a:spLocks/>
          </p:cNvSpPr>
          <p:nvPr/>
        </p:nvSpPr>
        <p:spPr>
          <a:xfrm>
            <a:off x="457200" y="274638"/>
            <a:ext cx="8229600" cy="487362"/>
          </a:xfrm>
          <a:prstGeom prst="rect">
            <a:avLst/>
          </a:prstGeom>
        </p:spPr>
        <p:txBody>
          <a:bodyPr>
            <a:normAutofit fontScale="90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defRPr/>
            </a:pPr>
            <a:r>
              <a:rPr lang="en-US" sz="3600" b="1" dirty="0">
                <a:solidFill>
                  <a:srgbClr val="C00000"/>
                </a:solidFill>
                <a:latin typeface="Times New Roman" pitchFamily="18" charset="0"/>
                <a:cs typeface="Times New Roman" pitchFamily="18" charset="0"/>
              </a:rPr>
              <a:t>Scope of Project </a:t>
            </a:r>
            <a:endParaRPr lang="en-US" sz="3200" b="1" dirty="0">
              <a:latin typeface="Times New Roman" pitchFamily="18" charset="0"/>
              <a:cs typeface="Times New Roman" pitchFamily="18" charset="0"/>
            </a:endParaRPr>
          </a:p>
        </p:txBody>
      </p:sp>
      <p:sp>
        <p:nvSpPr>
          <p:cNvPr id="3" name="Rectangle 2"/>
          <p:cNvSpPr/>
          <p:nvPr/>
        </p:nvSpPr>
        <p:spPr>
          <a:xfrm>
            <a:off x="665017" y="1030779"/>
            <a:ext cx="8146473" cy="1384995"/>
          </a:xfrm>
          <a:prstGeom prst="rect">
            <a:avLst/>
          </a:prstGeom>
        </p:spPr>
        <p:txBody>
          <a:bodyPr wrap="square">
            <a:spAutoFit/>
          </a:bodyPr>
          <a:lstStyle/>
          <a:p>
            <a:pPr>
              <a:buFont typeface="Wingdings" panose="05000000000000000000" pitchFamily="2" charset="2"/>
              <a:buChar char="Ø"/>
            </a:pPr>
            <a:r>
              <a:rPr lang="en-US" altLang="en-US" sz="2800" dirty="0">
                <a:latin typeface="Times New Roman" panose="02020603050405020304" pitchFamily="18" charset="0"/>
                <a:cs typeface="Times New Roman" panose="02020603050405020304" pitchFamily="18" charset="0"/>
              </a:rPr>
              <a:t>Easy To operate</a:t>
            </a:r>
          </a:p>
          <a:p>
            <a:pPr>
              <a:buFont typeface="Wingdings" panose="05000000000000000000" pitchFamily="2" charset="2"/>
              <a:buChar char="Ø"/>
            </a:pPr>
            <a:r>
              <a:rPr lang="en-US" altLang="en-US" sz="2800" dirty="0">
                <a:latin typeface="Times New Roman" panose="02020603050405020304" pitchFamily="18" charset="0"/>
                <a:cs typeface="Times New Roman" panose="02020603050405020304" pitchFamily="18" charset="0"/>
              </a:rPr>
              <a:t>Simple User interface</a:t>
            </a:r>
          </a:p>
          <a:p>
            <a:pPr>
              <a:buFont typeface="Wingdings" panose="05000000000000000000" pitchFamily="2" charset="2"/>
              <a:buChar char="Ø"/>
            </a:pPr>
            <a:r>
              <a:rPr lang="en-US" altLang="en-US" sz="2800" dirty="0">
                <a:latin typeface="Times New Roman" panose="02020603050405020304" pitchFamily="18" charset="0"/>
                <a:cs typeface="Times New Roman" panose="02020603050405020304" pitchFamily="18" charset="0"/>
              </a:rPr>
              <a:t>Quick Response</a:t>
            </a:r>
          </a:p>
        </p:txBody>
      </p:sp>
      <p:sp>
        <p:nvSpPr>
          <p:cNvPr id="5" name="Oval 4">
            <a:extLst>
              <a:ext uri="{FF2B5EF4-FFF2-40B4-BE49-F238E27FC236}">
                <a16:creationId xmlns:a16="http://schemas.microsoft.com/office/drawing/2014/main" id="{40244382-B0CA-4EC7-B070-8ADC35516601}"/>
              </a:ext>
            </a:extLst>
          </p:cNvPr>
          <p:cNvSpPr/>
          <p:nvPr/>
        </p:nvSpPr>
        <p:spPr>
          <a:xfrm>
            <a:off x="8175248" y="5706208"/>
            <a:ext cx="520344" cy="5539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5D3D9-2364-45C6-949B-81D2E862B5AA}"/>
              </a:ext>
            </a:extLst>
          </p:cNvPr>
          <p:cNvSpPr>
            <a:spLocks noGrp="1"/>
          </p:cNvSpPr>
          <p:nvPr>
            <p:ph type="title"/>
          </p:nvPr>
        </p:nvSpPr>
        <p:spPr>
          <a:xfrm>
            <a:off x="224924" y="-87924"/>
            <a:ext cx="7467600" cy="810969"/>
          </a:xfrm>
        </p:spPr>
        <p:txBody>
          <a:bodyPr/>
          <a:lstStyle/>
          <a:p>
            <a:pPr algn="ctr"/>
            <a:r>
              <a:rPr lang="en-IN" b="1" dirty="0">
                <a:solidFill>
                  <a:srgbClr val="C00000"/>
                </a:solidFill>
                <a:latin typeface="Times New Roman" panose="02020603050405020304" pitchFamily="18" charset="0"/>
                <a:cs typeface="Times New Roman" panose="02020603050405020304" pitchFamily="18" charset="0"/>
              </a:rPr>
              <a:t>OUTPUT</a:t>
            </a:r>
          </a:p>
        </p:txBody>
      </p:sp>
      <p:sp>
        <p:nvSpPr>
          <p:cNvPr id="3" name="Text Placeholder 2">
            <a:extLst>
              <a:ext uri="{FF2B5EF4-FFF2-40B4-BE49-F238E27FC236}">
                <a16:creationId xmlns:a16="http://schemas.microsoft.com/office/drawing/2014/main" id="{299CDFF4-C6F6-45D8-A9DC-ABB47B3E69D6}"/>
              </a:ext>
            </a:extLst>
          </p:cNvPr>
          <p:cNvSpPr>
            <a:spLocks noGrp="1"/>
          </p:cNvSpPr>
          <p:nvPr>
            <p:ph type="body" idx="1"/>
          </p:nvPr>
        </p:nvSpPr>
        <p:spPr>
          <a:xfrm>
            <a:off x="457200" y="992124"/>
            <a:ext cx="7467600" cy="4873752"/>
          </a:xfrm>
        </p:spPr>
        <p:txBody>
          <a:bodyPr/>
          <a:lstStyle/>
          <a:p>
            <a:r>
              <a:rPr lang="en-IN" dirty="0">
                <a:latin typeface="Times New Roman" panose="02020603050405020304" pitchFamily="18" charset="0"/>
                <a:cs typeface="Times New Roman" panose="02020603050405020304" pitchFamily="18" charset="0"/>
              </a:rPr>
              <a:t>The Home Page</a:t>
            </a:r>
          </a:p>
        </p:txBody>
      </p:sp>
      <p:pic>
        <p:nvPicPr>
          <p:cNvPr id="5" name="Picture 4">
            <a:extLst>
              <a:ext uri="{FF2B5EF4-FFF2-40B4-BE49-F238E27FC236}">
                <a16:creationId xmlns:a16="http://schemas.microsoft.com/office/drawing/2014/main" id="{CB92CDE5-087B-4E29-8F64-EA2869136371}"/>
              </a:ext>
            </a:extLst>
          </p:cNvPr>
          <p:cNvPicPr>
            <a:picLocks noChangeAspect="1"/>
          </p:cNvPicPr>
          <p:nvPr/>
        </p:nvPicPr>
        <p:blipFill>
          <a:blip r:embed="rId2"/>
          <a:stretch>
            <a:fillRect/>
          </a:stretch>
        </p:blipFill>
        <p:spPr>
          <a:xfrm>
            <a:off x="1058753" y="1890348"/>
            <a:ext cx="6527020" cy="3710352"/>
          </a:xfrm>
          <a:prstGeom prst="rect">
            <a:avLst/>
          </a:prstGeom>
        </p:spPr>
      </p:pic>
    </p:spTree>
    <p:extLst>
      <p:ext uri="{BB962C8B-B14F-4D97-AF65-F5344CB8AC3E}">
        <p14:creationId xmlns:p14="http://schemas.microsoft.com/office/powerpoint/2010/main" val="2336955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C572E2A-95D4-44FB-9E37-2637DFA4FF22}" type="slidenum">
              <a:rPr lang="en-US" altLang="en-US" smtClean="0">
                <a:solidFill>
                  <a:srgbClr val="9B9A98"/>
                </a:solidFill>
              </a:rPr>
              <a:pPr/>
              <a:t>9</a:t>
            </a:fld>
            <a:endParaRPr lang="en-US" altLang="en-US">
              <a:solidFill>
                <a:srgbClr val="9B9A98"/>
              </a:solidFill>
            </a:endParaRPr>
          </a:p>
        </p:txBody>
      </p:sp>
      <p:sp>
        <p:nvSpPr>
          <p:cNvPr id="20483" name="Rectangle 5"/>
          <p:cNvSpPr>
            <a:spLocks/>
          </p:cNvSpPr>
          <p:nvPr/>
        </p:nvSpPr>
        <p:spPr bwMode="auto">
          <a:xfrm>
            <a:off x="304800" y="457200"/>
            <a:ext cx="8686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200" dirty="0">
                <a:solidFill>
                  <a:schemeClr val="accent3">
                    <a:lumMod val="50000"/>
                  </a:schemeClr>
                </a:solidFill>
                <a:latin typeface="Franklin Gothic Medium" panose="020B0603020102020204" pitchFamily="34" charset="0"/>
              </a:rPr>
              <a:t>Hardware and Software Technology</a:t>
            </a:r>
            <a:br>
              <a:rPr lang="en-US" altLang="en-US" sz="3200" dirty="0">
                <a:solidFill>
                  <a:schemeClr val="accent3">
                    <a:lumMod val="50000"/>
                  </a:schemeClr>
                </a:solidFill>
                <a:latin typeface="Franklin Gothic Medium" panose="020B0603020102020204" pitchFamily="34" charset="0"/>
              </a:rPr>
            </a:br>
            <a:endParaRPr lang="en-US" altLang="en-US" sz="3200" dirty="0">
              <a:solidFill>
                <a:schemeClr val="accent3">
                  <a:lumMod val="50000"/>
                </a:schemeClr>
              </a:solidFill>
              <a:latin typeface="Franklin Gothic Medium" panose="020B0603020102020204" pitchFamily="34" charset="0"/>
            </a:endParaRPr>
          </a:p>
        </p:txBody>
      </p:sp>
      <p:sp>
        <p:nvSpPr>
          <p:cNvPr id="6" name="Rectangle 3"/>
          <p:cNvSpPr txBox="1">
            <a:spLocks noChangeArrowheads="1"/>
          </p:cNvSpPr>
          <p:nvPr/>
        </p:nvSpPr>
        <p:spPr bwMode="auto">
          <a:xfrm>
            <a:off x="457200" y="1371600"/>
            <a:ext cx="8229600" cy="4953000"/>
          </a:xfrm>
          <a:prstGeom prst="rect">
            <a:avLst/>
          </a:prstGeom>
          <a:noFill/>
          <a:ln w="9525">
            <a:noFill/>
            <a:miter lim="800000"/>
            <a:headEnd/>
            <a:tailEnd/>
          </a:ln>
        </p:spPr>
        <p:txBody>
          <a:bodyPr/>
          <a:lstStyle/>
          <a:p>
            <a:pPr>
              <a:lnSpc>
                <a:spcPct val="80000"/>
              </a:lnSpc>
              <a:spcBef>
                <a:spcPts val="600"/>
              </a:spcBef>
              <a:spcAft>
                <a:spcPts val="0"/>
              </a:spcAft>
              <a:buClr>
                <a:schemeClr val="accent1"/>
              </a:buClr>
              <a:buSzPct val="70000"/>
              <a:defRPr/>
            </a:pPr>
            <a:r>
              <a:rPr lang="en-US" b="1" dirty="0">
                <a:solidFill>
                  <a:srgbClr val="0070C0"/>
                </a:solidFill>
                <a:latin typeface="Times New Roman" pitchFamily="18" charset="0"/>
                <a:cs typeface="Times New Roman" pitchFamily="18" charset="0"/>
              </a:rPr>
              <a:t>Minimum Hardware Specification:</a:t>
            </a:r>
          </a:p>
          <a:p>
            <a:pPr marL="365760" lvl="1">
              <a:lnSpc>
                <a:spcPct val="80000"/>
              </a:lnSpc>
              <a:spcBef>
                <a:spcPts val="600"/>
              </a:spcBef>
              <a:spcAft>
                <a:spcPts val="0"/>
              </a:spcAft>
              <a:buClr>
                <a:schemeClr val="accent1"/>
              </a:buClr>
              <a:buSzPct val="70000"/>
              <a:buFont typeface="Wingdings" pitchFamily="2" charset="2"/>
              <a:buChar char="§"/>
              <a:defRPr/>
            </a:pPr>
            <a:r>
              <a:rPr lang="en-US" b="1" dirty="0">
                <a:solidFill>
                  <a:schemeClr val="accent3">
                    <a:lumMod val="50000"/>
                  </a:schemeClr>
                </a:solidFill>
                <a:latin typeface="Times New Roman" pitchFamily="18" charset="0"/>
                <a:cs typeface="Times New Roman" pitchFamily="18" charset="0"/>
              </a:rPr>
              <a:t>CPU			: Intel i3 7</a:t>
            </a:r>
            <a:r>
              <a:rPr lang="en-US" b="1" baseline="30000" dirty="0">
                <a:solidFill>
                  <a:schemeClr val="accent3">
                    <a:lumMod val="50000"/>
                  </a:schemeClr>
                </a:solidFill>
                <a:latin typeface="Times New Roman" pitchFamily="18" charset="0"/>
                <a:cs typeface="Times New Roman" pitchFamily="18" charset="0"/>
              </a:rPr>
              <a:t>th</a:t>
            </a:r>
            <a:r>
              <a:rPr lang="en-US" b="1" dirty="0">
                <a:solidFill>
                  <a:schemeClr val="accent3">
                    <a:lumMod val="50000"/>
                  </a:schemeClr>
                </a:solidFill>
                <a:latin typeface="Times New Roman" pitchFamily="18" charset="0"/>
                <a:cs typeface="Times New Roman" pitchFamily="18" charset="0"/>
              </a:rPr>
              <a:t>  gen</a:t>
            </a:r>
            <a:endParaRPr lang="en-US" dirty="0">
              <a:solidFill>
                <a:schemeClr val="accent3">
                  <a:lumMod val="50000"/>
                </a:schemeClr>
              </a:solidFill>
              <a:latin typeface="Times New Roman" pitchFamily="18" charset="0"/>
              <a:cs typeface="Times New Roman" pitchFamily="18" charset="0"/>
            </a:endParaRPr>
          </a:p>
          <a:p>
            <a:pPr marL="365760" lvl="1">
              <a:lnSpc>
                <a:spcPct val="80000"/>
              </a:lnSpc>
              <a:spcBef>
                <a:spcPts val="600"/>
              </a:spcBef>
              <a:spcAft>
                <a:spcPts val="0"/>
              </a:spcAft>
              <a:buClr>
                <a:schemeClr val="accent1"/>
              </a:buClr>
              <a:buSzPct val="70000"/>
              <a:buFont typeface="Wingdings" pitchFamily="2" charset="2"/>
              <a:buChar char="§"/>
              <a:defRPr/>
            </a:pPr>
            <a:r>
              <a:rPr lang="en-US" b="1" dirty="0">
                <a:solidFill>
                  <a:schemeClr val="accent3">
                    <a:lumMod val="50000"/>
                  </a:schemeClr>
                </a:solidFill>
                <a:latin typeface="Times New Roman" pitchFamily="18" charset="0"/>
                <a:cs typeface="Times New Roman" pitchFamily="18" charset="0"/>
              </a:rPr>
              <a:t>RAM			: 4 </a:t>
            </a:r>
            <a:r>
              <a:rPr lang="en-US" dirty="0">
                <a:solidFill>
                  <a:schemeClr val="accent3">
                    <a:lumMod val="50000"/>
                  </a:schemeClr>
                </a:solidFill>
                <a:latin typeface="Times New Roman" pitchFamily="18" charset="0"/>
                <a:cs typeface="Times New Roman" pitchFamily="18" charset="0"/>
              </a:rPr>
              <a:t>GB</a:t>
            </a:r>
          </a:p>
          <a:p>
            <a:pPr marL="365760" lvl="1">
              <a:lnSpc>
                <a:spcPct val="80000"/>
              </a:lnSpc>
              <a:spcBef>
                <a:spcPts val="600"/>
              </a:spcBef>
              <a:spcAft>
                <a:spcPts val="0"/>
              </a:spcAft>
              <a:buClr>
                <a:schemeClr val="accent1"/>
              </a:buClr>
              <a:buSzPct val="70000"/>
              <a:buFont typeface="Wingdings" pitchFamily="2" charset="2"/>
              <a:buChar char="§"/>
              <a:defRPr/>
            </a:pPr>
            <a:r>
              <a:rPr lang="en-US" b="1" dirty="0">
                <a:solidFill>
                  <a:schemeClr val="accent3">
                    <a:lumMod val="50000"/>
                  </a:schemeClr>
                </a:solidFill>
                <a:latin typeface="Times New Roman" pitchFamily="18" charset="0"/>
                <a:cs typeface="Times New Roman" pitchFamily="18" charset="0"/>
              </a:rPr>
              <a:t>STORAGE		: 500</a:t>
            </a:r>
            <a:r>
              <a:rPr lang="en-US" dirty="0">
                <a:solidFill>
                  <a:schemeClr val="accent3">
                    <a:lumMod val="50000"/>
                  </a:schemeClr>
                </a:solidFill>
                <a:latin typeface="Times New Roman" pitchFamily="18" charset="0"/>
                <a:cs typeface="Times New Roman" pitchFamily="18" charset="0"/>
              </a:rPr>
              <a:t> GB</a:t>
            </a:r>
          </a:p>
          <a:p>
            <a:pPr marL="365760" lvl="1">
              <a:lnSpc>
                <a:spcPct val="80000"/>
              </a:lnSpc>
              <a:spcBef>
                <a:spcPts val="600"/>
              </a:spcBef>
              <a:spcAft>
                <a:spcPts val="0"/>
              </a:spcAft>
              <a:buClr>
                <a:schemeClr val="accent1"/>
              </a:buClr>
              <a:buSzPct val="70000"/>
              <a:buFont typeface="Wingdings" pitchFamily="2" charset="2"/>
              <a:buChar char="§"/>
              <a:defRPr/>
            </a:pPr>
            <a:endParaRPr lang="en-US" sz="1400" b="1" u="sng" dirty="0">
              <a:solidFill>
                <a:schemeClr val="accent3">
                  <a:lumMod val="50000"/>
                </a:schemeClr>
              </a:solidFill>
              <a:latin typeface="Times New Roman" pitchFamily="18" charset="0"/>
              <a:cs typeface="Times New Roman" pitchFamily="18" charset="0"/>
            </a:endParaRPr>
          </a:p>
          <a:p>
            <a:pPr marL="365760" lvl="1">
              <a:lnSpc>
                <a:spcPct val="80000"/>
              </a:lnSpc>
              <a:spcBef>
                <a:spcPts val="600"/>
              </a:spcBef>
              <a:spcAft>
                <a:spcPts val="0"/>
              </a:spcAft>
              <a:buClr>
                <a:schemeClr val="accent1"/>
              </a:buClr>
              <a:buSzPct val="70000"/>
              <a:buFont typeface="Wingdings" pitchFamily="2" charset="2"/>
              <a:buChar char="§"/>
              <a:defRPr/>
            </a:pPr>
            <a:endParaRPr lang="en-US" sz="1400" b="1" u="sng" dirty="0">
              <a:solidFill>
                <a:schemeClr val="tx2"/>
              </a:solidFill>
              <a:latin typeface="Times New Roman" pitchFamily="18" charset="0"/>
              <a:cs typeface="Times New Roman" pitchFamily="18" charset="0"/>
            </a:endParaRPr>
          </a:p>
          <a:p>
            <a:pPr marL="0" lvl="1">
              <a:lnSpc>
                <a:spcPct val="80000"/>
              </a:lnSpc>
              <a:spcBef>
                <a:spcPts val="600"/>
              </a:spcBef>
              <a:spcAft>
                <a:spcPts val="0"/>
              </a:spcAft>
              <a:buClr>
                <a:schemeClr val="accent1"/>
              </a:buClr>
              <a:buSzPct val="70000"/>
              <a:buFont typeface="Wingdings" pitchFamily="2" charset="2"/>
              <a:buChar char="§"/>
              <a:defRPr/>
            </a:pPr>
            <a:endParaRPr lang="en-US" sz="1400" b="1" u="sng" dirty="0">
              <a:solidFill>
                <a:schemeClr val="tx2"/>
              </a:solidFill>
              <a:latin typeface="Times New Roman" pitchFamily="18" charset="0"/>
              <a:cs typeface="Times New Roman" pitchFamily="18" charset="0"/>
            </a:endParaRPr>
          </a:p>
          <a:p>
            <a:pPr>
              <a:lnSpc>
                <a:spcPct val="80000"/>
              </a:lnSpc>
              <a:spcBef>
                <a:spcPts val="600"/>
              </a:spcBef>
              <a:spcAft>
                <a:spcPts val="0"/>
              </a:spcAft>
              <a:buClr>
                <a:schemeClr val="accent1"/>
              </a:buClr>
              <a:buSzPct val="70000"/>
              <a:defRPr/>
            </a:pPr>
            <a:r>
              <a:rPr lang="en-US" b="1" dirty="0">
                <a:solidFill>
                  <a:srgbClr val="0070C0"/>
                </a:solidFill>
                <a:latin typeface="Times New Roman" pitchFamily="18" charset="0"/>
                <a:cs typeface="Times New Roman" pitchFamily="18" charset="0"/>
              </a:rPr>
              <a:t>Software Specification:</a:t>
            </a:r>
          </a:p>
          <a:p>
            <a:pPr marL="365760" lvl="1">
              <a:lnSpc>
                <a:spcPct val="80000"/>
              </a:lnSpc>
              <a:spcBef>
                <a:spcPts val="600"/>
              </a:spcBef>
              <a:spcAft>
                <a:spcPts val="0"/>
              </a:spcAft>
              <a:buClr>
                <a:schemeClr val="accent1"/>
              </a:buClr>
              <a:buSzPct val="70000"/>
              <a:buFont typeface="Wingdings" pitchFamily="2" charset="2"/>
              <a:buChar char="§"/>
              <a:defRPr/>
            </a:pPr>
            <a:r>
              <a:rPr lang="en-US" sz="1600" b="1" dirty="0">
                <a:solidFill>
                  <a:schemeClr val="accent3">
                    <a:lumMod val="50000"/>
                  </a:schemeClr>
                </a:solidFill>
                <a:latin typeface="Times New Roman" pitchFamily="18" charset="0"/>
                <a:cs typeface="Times New Roman" pitchFamily="18" charset="0"/>
              </a:rPr>
              <a:t>Coding Language  	: HTML, CSS, JAVASCRIPT</a:t>
            </a:r>
            <a:r>
              <a:rPr lang="en-US" sz="1600" dirty="0">
                <a:solidFill>
                  <a:schemeClr val="accent3">
                    <a:lumMod val="50000"/>
                  </a:schemeClr>
                </a:solidFill>
                <a:latin typeface="Times New Roman" pitchFamily="18" charset="0"/>
                <a:cs typeface="Times New Roman" pitchFamily="18" charset="0"/>
              </a:rPr>
              <a:t>.</a:t>
            </a:r>
          </a:p>
          <a:p>
            <a:pPr marL="365760" lvl="1">
              <a:lnSpc>
                <a:spcPct val="80000"/>
              </a:lnSpc>
              <a:spcBef>
                <a:spcPts val="600"/>
              </a:spcBef>
              <a:spcAft>
                <a:spcPts val="0"/>
              </a:spcAft>
              <a:buClr>
                <a:schemeClr val="accent1"/>
              </a:buClr>
              <a:buSzPct val="70000"/>
              <a:buFont typeface="Wingdings" pitchFamily="2" charset="2"/>
              <a:buChar char="§"/>
              <a:defRPr/>
            </a:pPr>
            <a:r>
              <a:rPr lang="en-US" sz="1600" b="1" dirty="0">
                <a:solidFill>
                  <a:schemeClr val="accent3">
                    <a:lumMod val="50000"/>
                  </a:schemeClr>
                </a:solidFill>
                <a:latin typeface="Times New Roman" pitchFamily="18" charset="0"/>
                <a:cs typeface="Times New Roman" pitchFamily="18" charset="0"/>
              </a:rPr>
              <a:t>Front End	                  : HTML &amp; CSS</a:t>
            </a:r>
            <a:endParaRPr lang="en-US" sz="1600" dirty="0">
              <a:solidFill>
                <a:schemeClr val="accent3">
                  <a:lumMod val="50000"/>
                </a:schemeClr>
              </a:solidFill>
              <a:latin typeface="Times New Roman" pitchFamily="18" charset="0"/>
              <a:cs typeface="Times New Roman" pitchFamily="18" charset="0"/>
            </a:endParaRPr>
          </a:p>
          <a:p>
            <a:pPr marL="365760" lvl="1">
              <a:lnSpc>
                <a:spcPct val="80000"/>
              </a:lnSpc>
              <a:spcBef>
                <a:spcPts val="600"/>
              </a:spcBef>
              <a:spcAft>
                <a:spcPts val="0"/>
              </a:spcAft>
              <a:buClr>
                <a:schemeClr val="accent1"/>
              </a:buClr>
              <a:buSzPct val="70000"/>
              <a:buFont typeface="Wingdings" pitchFamily="2" charset="2"/>
              <a:buChar char="§"/>
              <a:defRPr/>
            </a:pPr>
            <a:r>
              <a:rPr lang="en-US" sz="1600" b="1" dirty="0">
                <a:solidFill>
                  <a:schemeClr val="accent3">
                    <a:lumMod val="50000"/>
                  </a:schemeClr>
                </a:solidFill>
                <a:latin typeface="Times New Roman" pitchFamily="18" charset="0"/>
                <a:cs typeface="Times New Roman" pitchFamily="18" charset="0"/>
              </a:rPr>
              <a:t>Back End    		: </a:t>
            </a:r>
            <a:r>
              <a:rPr lang="en-US" sz="1600" b="1" dirty="0" err="1">
                <a:solidFill>
                  <a:schemeClr val="accent3">
                    <a:lumMod val="50000"/>
                  </a:schemeClr>
                </a:solidFill>
                <a:latin typeface="Times New Roman" pitchFamily="18" charset="0"/>
                <a:cs typeface="Times New Roman" pitchFamily="18" charset="0"/>
              </a:rPr>
              <a:t>Javascript</a:t>
            </a:r>
            <a:endParaRPr lang="en-US" sz="1600" b="1" dirty="0">
              <a:solidFill>
                <a:schemeClr val="accent3">
                  <a:lumMod val="50000"/>
                </a:schemeClr>
              </a:solidFill>
              <a:latin typeface="Times New Roman" pitchFamily="18" charset="0"/>
              <a:cs typeface="Times New Roman" pitchFamily="18" charset="0"/>
            </a:endParaRPr>
          </a:p>
          <a:p>
            <a:pPr marL="365760" lvl="1">
              <a:lnSpc>
                <a:spcPct val="80000"/>
              </a:lnSpc>
              <a:spcBef>
                <a:spcPts val="600"/>
              </a:spcBef>
              <a:spcAft>
                <a:spcPts val="0"/>
              </a:spcAft>
              <a:buClr>
                <a:schemeClr val="accent1"/>
              </a:buClr>
              <a:buSzPct val="70000"/>
              <a:buFont typeface="Wingdings" pitchFamily="2" charset="2"/>
              <a:buChar char="§"/>
              <a:defRPr/>
            </a:pPr>
            <a:r>
              <a:rPr lang="en-US" sz="1600" b="1" dirty="0">
                <a:solidFill>
                  <a:schemeClr val="accent3">
                    <a:lumMod val="50000"/>
                  </a:schemeClr>
                </a:solidFill>
                <a:latin typeface="Times New Roman" pitchFamily="18" charset="0"/>
                <a:cs typeface="Times New Roman" pitchFamily="18" charset="0"/>
              </a:rPr>
              <a:t>Software used 		:Visual Studio Code</a:t>
            </a:r>
            <a:endParaRPr lang="en-US" sz="1600" dirty="0">
              <a:solidFill>
                <a:schemeClr val="accent3">
                  <a:lumMod val="50000"/>
                </a:schemeClr>
              </a:solidFill>
              <a:latin typeface="Times New Roman" pitchFamily="18" charset="0"/>
              <a:cs typeface="Times New Roman" pitchFamily="18" charset="0"/>
            </a:endParaRPr>
          </a:p>
          <a:p>
            <a:pPr marL="365760" lvl="1">
              <a:lnSpc>
                <a:spcPct val="80000"/>
              </a:lnSpc>
              <a:spcBef>
                <a:spcPts val="600"/>
              </a:spcBef>
              <a:spcAft>
                <a:spcPts val="0"/>
              </a:spcAft>
              <a:buClr>
                <a:schemeClr val="accent1"/>
              </a:buClr>
              <a:buSzPct val="70000"/>
              <a:defRPr/>
            </a:pPr>
            <a:endParaRPr lang="en-US" sz="1600" b="1" dirty="0">
              <a:solidFill>
                <a:schemeClr val="tx2"/>
              </a:solidFill>
              <a:latin typeface="Times New Roman" pitchFamily="18" charset="0"/>
              <a:cs typeface="Times New Roman" pitchFamily="18" charset="0"/>
            </a:endParaRPr>
          </a:p>
          <a:p>
            <a:pPr marL="365760" lvl="1">
              <a:lnSpc>
                <a:spcPct val="80000"/>
              </a:lnSpc>
              <a:spcBef>
                <a:spcPts val="600"/>
              </a:spcBef>
              <a:spcAft>
                <a:spcPts val="0"/>
              </a:spcAft>
              <a:buClr>
                <a:schemeClr val="accent1"/>
              </a:buClr>
              <a:buSzPct val="70000"/>
              <a:defRPr/>
            </a:pPr>
            <a:endParaRPr lang="en-US" sz="1400"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1944847661"/>
      </p:ext>
    </p:extLst>
  </p:cSld>
  <p:clrMapOvr>
    <a:masterClrMapping/>
  </p:clrMapOvr>
</p:sld>
</file>

<file path=ppt/theme/theme1.xml><?xml version="1.0" encoding="utf-8"?>
<a:theme xmlns:a="http://schemas.openxmlformats.org/drawingml/2006/main" name="Oriel">
  <a:themeElements>
    <a:clrScheme name="Oriel">
      <a:dk1>
        <a:srgbClr val="000000"/>
      </a:dk1>
      <a:lt1>
        <a:srgbClr val="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267</TotalTime>
  <Words>797</Words>
  <Application>Microsoft Office PowerPoint</Application>
  <PresentationFormat>On-screen Show (4:3)</PresentationFormat>
  <Paragraphs>112</Paragraphs>
  <Slides>15</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Century Schoolbook</vt:lpstr>
      <vt:lpstr>Franklin Gothic Medium</vt:lpstr>
      <vt:lpstr>Noto Sans Symbols</vt:lpstr>
      <vt:lpstr>Times New Roman</vt:lpstr>
      <vt:lpstr>Wingdings</vt:lpstr>
      <vt:lpstr>Oriel</vt:lpstr>
      <vt:lpstr>PowerPoint Presentation</vt:lpstr>
      <vt:lpstr>PowerPoint Presentation</vt:lpstr>
      <vt:lpstr>Abstract</vt:lpstr>
      <vt:lpstr>Introduction </vt:lpstr>
      <vt:lpstr>LITERATURE SURVEY                                 </vt:lpstr>
      <vt:lpstr>LITERATURE SURVEY                                 </vt:lpstr>
      <vt:lpstr>PowerPoint Presentation</vt:lpstr>
      <vt:lpstr>OUTPUT</vt:lpstr>
      <vt:lpstr>PowerPoint Presentation</vt:lpstr>
      <vt:lpstr>PowerPoint Presentation</vt:lpstr>
      <vt:lpstr>PowerPoint Presentation</vt:lpstr>
      <vt:lpstr>Future scope </vt:lpstr>
      <vt:lpstr>reference</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Gaurav Shinde</cp:lastModifiedBy>
  <cp:revision>49</cp:revision>
  <dcterms:created xsi:type="dcterms:W3CDTF">2019-08-23T11:19:02Z</dcterms:created>
  <dcterms:modified xsi:type="dcterms:W3CDTF">2022-04-23T08:29:06Z</dcterms:modified>
</cp:coreProperties>
</file>