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3"/>
  </p:normalViewPr>
  <p:slideViewPr>
    <p:cSldViewPr snapToGrid="0">
      <p:cViewPr>
        <p:scale>
          <a:sx n="100" d="100"/>
          <a:sy n="100" d="100"/>
        </p:scale>
        <p:origin x="12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E121-5B91-6ACF-900B-6F73AAA0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B3531-1309-08F6-8732-5E88EABA9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FDEB2-A94E-10D7-777B-A6A456F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59FA-2681-3938-B48D-6ADA9666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6C76-2AB8-6120-A5F7-A4A08EF0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4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9652-9C06-8ED2-EC0C-53F222DF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575CF-0C06-9150-71C1-D21DA3AE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4F83-B766-E43F-E3F9-A0A4FCF1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EC5C-01BE-6375-354F-EFB0E355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10A3-4CFA-564F-41F1-29E0A872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06C69-73C2-B15C-6343-8C1E06450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896B4-AF59-659E-88CF-A5958074D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5191-ABDF-91C9-5D24-E3C0C12B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0C52-F30C-573D-22A0-B45CD486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CC2CD-803D-748B-F042-68A6C99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422A-7C65-9A03-7355-B768E3F7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124E-0BE7-7A3C-EC00-45F001FA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C577-BBC4-66FF-C829-458C06FE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A497-B1FD-359B-6AE1-1AC668B6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0AA5-E722-1D82-D51A-42E811D1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4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8B36-5EC3-6084-E125-E517EA75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CE576-72BC-9439-5493-D98F49C8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68DB-8D35-52D8-0174-71E03995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81BF-399D-A9FA-5314-36BE7E9C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F6F4-38AD-A5AA-A028-ABB2F63D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41C7-1255-F095-D89B-4D5AAA9B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BFF9-C7D6-696A-2868-965EEC15D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DCF5C-22FE-B03F-E0DD-5811CF70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1E0FF-E833-EC24-B997-9864FFB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AEDFE-363F-94D7-9EDA-6F61C93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60DB6-FE19-2952-96AD-D5C4A6E8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A027-5A7B-7F94-658A-D2DD338A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02A1-B78F-D674-13EF-30F441AF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1D168-3EE7-A45C-1662-B1902326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3A4D-3417-B085-D256-D7C37B34D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6DCF5-8F2F-8190-AB33-1C1F75BDD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562BC-8BCD-8174-962C-0CA4DE76C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779BA-D03C-1A47-330E-BADF1E7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6262C-425C-1B0E-C427-DBD0CE1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5F4-4BEF-E2D3-4469-4987359B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9C9E7-048C-2EF5-4498-50E48AE3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E716C-398C-72CD-B43B-F9FF7D1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AB4A0-0930-11CB-5BDE-FA87BD1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5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EA2F3-F049-08DA-D017-9109C54F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3113-045F-D05A-1AF2-7995C1DF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08D1-DE09-D60B-D28E-56440602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9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E63-C701-D6A2-F90B-40B527F4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2D689-2FD3-8E89-203F-9DEA39EF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DE93-A99D-3857-BCF4-D92AB80A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7AAFD-AB7A-E75C-B69F-BB093E11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B5E2A-F6AC-C105-E03B-19F13D47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7AA96-C969-EBBD-5ACC-A2D855D0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07DE-9B87-BD36-7636-C94E0EA0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9A839-5200-F61D-366A-3BB0D48FC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70639-9D57-7E06-83F8-CDCF872C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D9D7-46E3-CB1C-05D4-2A7811C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9E193-EB42-0B9A-0B47-DA286FE7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A6CB-5A54-2AF2-9AB8-FC817910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3457-C2DB-02F7-14F6-A207EF40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FAC6-B94F-21DE-173D-993D034A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60F3-C82C-59C2-89E9-48D31250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A8E5-1D8E-F442-9A53-C2366329FBD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24FF-4EF8-94E6-4F38-606F386F8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B38A-B8A0-EC71-B2BE-BF5A19105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4FBDA-A6C7-1243-90DB-0DBFD74F3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white text&#10;&#10;AI-generated content may be incorrect.">
            <a:extLst>
              <a:ext uri="{FF2B5EF4-FFF2-40B4-BE49-F238E27FC236}">
                <a16:creationId xmlns:a16="http://schemas.microsoft.com/office/drawing/2014/main" id="{E0AD9A7F-0DA3-9E65-8DD5-564E1E3CC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49800" cy="15240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188B65CB-BC97-0F9D-7B82-C301075128E1}"/>
              </a:ext>
            </a:extLst>
          </p:cNvPr>
          <p:cNvGrpSpPr/>
          <p:nvPr/>
        </p:nvGrpSpPr>
        <p:grpSpPr>
          <a:xfrm>
            <a:off x="5701024" y="-571131"/>
            <a:ext cx="5925094" cy="2585323"/>
            <a:chOff x="5701024" y="-571131"/>
            <a:chExt cx="5925094" cy="25853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D33C57-99F6-98F7-4271-E727A162F1FD}"/>
                </a:ext>
              </a:extLst>
            </p:cNvPr>
            <p:cNvSpPr/>
            <p:nvPr/>
          </p:nvSpPr>
          <p:spPr>
            <a:xfrm rot="18857485">
              <a:off x="5685615" y="-294673"/>
              <a:ext cx="1751682" cy="1707615"/>
            </a:xfrm>
            <a:prstGeom prst="rect">
              <a:avLst/>
            </a:prstGeom>
            <a:noFill/>
            <a:ln w="50800">
              <a:solidFill>
                <a:srgbClr val="1448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F7F5DC-E5D9-5C5D-BAA1-74C385917D1D}"/>
                </a:ext>
              </a:extLst>
            </p:cNvPr>
            <p:cNvSpPr/>
            <p:nvPr/>
          </p:nvSpPr>
          <p:spPr>
            <a:xfrm rot="18857485">
              <a:off x="5678991" y="-62761"/>
              <a:ext cx="1751682" cy="1707615"/>
            </a:xfrm>
            <a:prstGeom prst="rect">
              <a:avLst/>
            </a:prstGeom>
            <a:noFill/>
            <a:ln w="50800">
              <a:solidFill>
                <a:srgbClr val="1448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7EDB5D-C91E-9C7C-7021-178DA01A8830}"/>
                </a:ext>
              </a:extLst>
            </p:cNvPr>
            <p:cNvSpPr/>
            <p:nvPr/>
          </p:nvSpPr>
          <p:spPr>
            <a:xfrm rot="18857485">
              <a:off x="5685618" y="155899"/>
              <a:ext cx="1751682" cy="1707615"/>
            </a:xfrm>
            <a:prstGeom prst="rect">
              <a:avLst/>
            </a:prstGeom>
            <a:noFill/>
            <a:ln w="50800">
              <a:solidFill>
                <a:srgbClr val="14485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1B8B18-1889-1967-5B51-948A2D8E550E}"/>
                </a:ext>
              </a:extLst>
            </p:cNvPr>
            <p:cNvSpPr txBox="1"/>
            <p:nvPr/>
          </p:nvSpPr>
          <p:spPr>
            <a:xfrm>
              <a:off x="7959730" y="-571131"/>
              <a:ext cx="366638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144854"/>
                  </a:solidFill>
                  <a:latin typeface="Aharoni" panose="020F0502020204030204" pitchFamily="34" charset="0"/>
                  <a:cs typeface="Damascus" pitchFamily="2" charset="-78"/>
                </a:rPr>
                <a:t>AURA</a:t>
              </a:r>
            </a:p>
            <a:p>
              <a:r>
                <a:rPr lang="en-US" sz="5400" dirty="0">
                  <a:solidFill>
                    <a:srgbClr val="144854"/>
                  </a:solidFill>
                  <a:latin typeface="Aharoni" panose="020F0502020204030204" pitchFamily="34" charset="0"/>
                  <a:cs typeface="Damascus" pitchFamily="2" charset="-78"/>
                </a:rPr>
                <a:t>PRINCIPAL</a:t>
              </a:r>
            </a:p>
            <a:p>
              <a:r>
                <a:rPr lang="en-US" sz="5400" dirty="0">
                  <a:solidFill>
                    <a:srgbClr val="144854"/>
                  </a:solidFill>
                  <a:latin typeface="Aharoni" panose="020F0502020204030204" pitchFamily="34" charset="0"/>
                  <a:cs typeface="Damascus" pitchFamily="2" charset="-78"/>
                </a:rPr>
                <a:t>GROUP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F931FD-2C42-4344-2C73-1737ACA4C246}"/>
                </a:ext>
              </a:extLst>
            </p:cNvPr>
            <p:cNvSpPr txBox="1"/>
            <p:nvPr/>
          </p:nvSpPr>
          <p:spPr>
            <a:xfrm>
              <a:off x="5772672" y="329381"/>
              <a:ext cx="16305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144854"/>
                  </a:solidFill>
                  <a:latin typeface="Aharoni" panose="020F0502020204030204" pitchFamily="34" charset="0"/>
                  <a:cs typeface="Damascus" pitchFamily="2" charset="-78"/>
                </a:rPr>
                <a:t>APG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C2E1CB-F762-5023-8071-96BA3ECB81A8}"/>
              </a:ext>
            </a:extLst>
          </p:cNvPr>
          <p:cNvGrpSpPr/>
          <p:nvPr/>
        </p:nvGrpSpPr>
        <p:grpSpPr>
          <a:xfrm>
            <a:off x="4731038" y="1876006"/>
            <a:ext cx="7160124" cy="3182200"/>
            <a:chOff x="4744289" y="2356194"/>
            <a:chExt cx="7160124" cy="3182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7B5812-F340-1BAD-D828-A0F584D77BAF}"/>
                </a:ext>
              </a:extLst>
            </p:cNvPr>
            <p:cNvSpPr/>
            <p:nvPr/>
          </p:nvSpPr>
          <p:spPr>
            <a:xfrm>
              <a:off x="4744289" y="2356194"/>
              <a:ext cx="7160124" cy="3182200"/>
            </a:xfrm>
            <a:prstGeom prst="rect">
              <a:avLst/>
            </a:prstGeom>
            <a:solidFill>
              <a:srgbClr val="144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61EE08-42F5-C3A9-0F59-A7723F718679}"/>
                </a:ext>
              </a:extLst>
            </p:cNvPr>
            <p:cNvSpPr/>
            <p:nvPr/>
          </p:nvSpPr>
          <p:spPr>
            <a:xfrm rot="18857485">
              <a:off x="5685615" y="2874827"/>
              <a:ext cx="1751682" cy="170761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4C75CE-7DA6-3981-193F-087DE5E50632}"/>
                </a:ext>
              </a:extLst>
            </p:cNvPr>
            <p:cNvSpPr/>
            <p:nvPr/>
          </p:nvSpPr>
          <p:spPr>
            <a:xfrm rot="18857485">
              <a:off x="5678991" y="3106739"/>
              <a:ext cx="1751682" cy="170761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3E993F-EA7E-291D-CAD7-DB437511F151}"/>
                </a:ext>
              </a:extLst>
            </p:cNvPr>
            <p:cNvSpPr/>
            <p:nvPr/>
          </p:nvSpPr>
          <p:spPr>
            <a:xfrm rot="18857485">
              <a:off x="5685618" y="3325399"/>
              <a:ext cx="1751682" cy="170761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503C9-61E3-59B0-16D5-F4D20FBFB238}"/>
                </a:ext>
              </a:extLst>
            </p:cNvPr>
            <p:cNvSpPr txBox="1"/>
            <p:nvPr/>
          </p:nvSpPr>
          <p:spPr>
            <a:xfrm>
              <a:off x="7959730" y="2598369"/>
              <a:ext cx="3666388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haroni" panose="020F0502020204030204" pitchFamily="34" charset="0"/>
                  <a:cs typeface="Damascus" pitchFamily="2" charset="-78"/>
                </a:rPr>
                <a:t>AURA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Aharoni" panose="020F0502020204030204" pitchFamily="34" charset="0"/>
                  <a:cs typeface="Damascus" pitchFamily="2" charset="-78"/>
                </a:rPr>
                <a:t>PRINCIPAL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Aharoni" panose="020F0502020204030204" pitchFamily="34" charset="0"/>
                  <a:cs typeface="Damascus" pitchFamily="2" charset="-78"/>
                </a:rPr>
                <a:t>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3CA769-B647-A5D3-9AA2-61430015D3A9}"/>
                </a:ext>
              </a:extLst>
            </p:cNvPr>
            <p:cNvSpPr txBox="1"/>
            <p:nvPr/>
          </p:nvSpPr>
          <p:spPr>
            <a:xfrm>
              <a:off x="5772672" y="3498881"/>
              <a:ext cx="16305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haroni" panose="020F0502020204030204" pitchFamily="34" charset="0"/>
                  <a:cs typeface="Damascus" pitchFamily="2" charset="-78"/>
                </a:rPr>
                <a:t>APG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C15422A-7A12-FB2B-5EBC-ADAD60A5A2C6}"/>
              </a:ext>
            </a:extLst>
          </p:cNvPr>
          <p:cNvGrpSpPr/>
          <p:nvPr/>
        </p:nvGrpSpPr>
        <p:grpSpPr>
          <a:xfrm>
            <a:off x="466694" y="1774755"/>
            <a:ext cx="3661186" cy="3695722"/>
            <a:chOff x="466694" y="3152981"/>
            <a:chExt cx="3661186" cy="369572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730A84A-7AE2-5A3D-698D-A66543BB171E}"/>
                </a:ext>
              </a:extLst>
            </p:cNvPr>
            <p:cNvSpPr/>
            <p:nvPr/>
          </p:nvSpPr>
          <p:spPr>
            <a:xfrm>
              <a:off x="466694" y="3152981"/>
              <a:ext cx="3661186" cy="3695722"/>
            </a:xfrm>
            <a:prstGeom prst="rect">
              <a:avLst/>
            </a:prstGeom>
            <a:solidFill>
              <a:srgbClr val="14485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E25132-EA34-7E71-C2E7-A5509B6F12DC}"/>
                </a:ext>
              </a:extLst>
            </p:cNvPr>
            <p:cNvSpPr/>
            <p:nvPr/>
          </p:nvSpPr>
          <p:spPr>
            <a:xfrm rot="18857485">
              <a:off x="1428070" y="3947633"/>
              <a:ext cx="1751682" cy="170761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C8A900-51CE-D241-0C26-2CD30017013E}"/>
                </a:ext>
              </a:extLst>
            </p:cNvPr>
            <p:cNvSpPr/>
            <p:nvPr/>
          </p:nvSpPr>
          <p:spPr>
            <a:xfrm rot="18857485">
              <a:off x="1421446" y="4179545"/>
              <a:ext cx="1751682" cy="170761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8076E6-F246-B6C2-5578-984C76A6B8C9}"/>
                </a:ext>
              </a:extLst>
            </p:cNvPr>
            <p:cNvSpPr/>
            <p:nvPr/>
          </p:nvSpPr>
          <p:spPr>
            <a:xfrm rot="18857485">
              <a:off x="1428073" y="4398205"/>
              <a:ext cx="1751682" cy="1707615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3B34B1-AAB7-27EA-F20C-5CD3A188F54E}"/>
                </a:ext>
              </a:extLst>
            </p:cNvPr>
            <p:cNvSpPr txBox="1"/>
            <p:nvPr/>
          </p:nvSpPr>
          <p:spPr>
            <a:xfrm>
              <a:off x="1515127" y="4571687"/>
              <a:ext cx="16305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haroni" panose="020F0502020204030204" pitchFamily="34" charset="0"/>
                  <a:cs typeface="Damascus" pitchFamily="2" charset="-78"/>
                </a:rPr>
                <a:t>APG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AD5F0A-56B2-62FF-2EFD-A0B8B7A5D423}"/>
              </a:ext>
            </a:extLst>
          </p:cNvPr>
          <p:cNvGrpSpPr/>
          <p:nvPr/>
        </p:nvGrpSpPr>
        <p:grpSpPr>
          <a:xfrm>
            <a:off x="1515128" y="5585089"/>
            <a:ext cx="10376034" cy="1525235"/>
            <a:chOff x="1515128" y="5585089"/>
            <a:chExt cx="10376034" cy="15252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999FF1-39BE-3299-93FE-F62DF498A4A5}"/>
                </a:ext>
              </a:extLst>
            </p:cNvPr>
            <p:cNvSpPr/>
            <p:nvPr/>
          </p:nvSpPr>
          <p:spPr>
            <a:xfrm>
              <a:off x="1515128" y="5587775"/>
              <a:ext cx="10376034" cy="1522549"/>
            </a:xfrm>
            <a:prstGeom prst="rect">
              <a:avLst/>
            </a:prstGeom>
            <a:solidFill>
              <a:srgbClr val="1448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 descr="A logo with white text&#10;&#10;AI-generated content may be incorrect.">
              <a:extLst>
                <a:ext uri="{FF2B5EF4-FFF2-40B4-BE49-F238E27FC236}">
                  <a16:creationId xmlns:a16="http://schemas.microsoft.com/office/drawing/2014/main" id="{54D3E61F-34D7-7446-1A37-251DC0ECC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-1" r="1870" b="1591"/>
            <a:stretch>
              <a:fillRect/>
            </a:stretch>
          </p:blipFill>
          <p:spPr>
            <a:xfrm>
              <a:off x="1528379" y="5585089"/>
              <a:ext cx="1483485" cy="14983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6C18FA-41DF-AF6E-CBB2-ABF7D27DDF32}"/>
                </a:ext>
              </a:extLst>
            </p:cNvPr>
            <p:cNvSpPr txBox="1"/>
            <p:nvPr/>
          </p:nvSpPr>
          <p:spPr>
            <a:xfrm>
              <a:off x="3145702" y="5904893"/>
              <a:ext cx="84241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Aharoni" panose="020F0502020204030204" pitchFamily="34" charset="0"/>
                  <a:cs typeface="Damascus" pitchFamily="2" charset="-78"/>
                </a:rPr>
                <a:t>AURA PRINCIPAL GROUP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82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Jennings</dc:creator>
  <cp:lastModifiedBy>Connor Jennings</cp:lastModifiedBy>
  <cp:revision>1</cp:revision>
  <dcterms:created xsi:type="dcterms:W3CDTF">2025-06-11T20:31:30Z</dcterms:created>
  <dcterms:modified xsi:type="dcterms:W3CDTF">2025-06-11T20:50:43Z</dcterms:modified>
</cp:coreProperties>
</file>